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8" r:id="rId10"/>
    <p:sldId id="261" r:id="rId13"/>
    <p:sldId id="262" r:id="rId14"/>
    <p:sldId id="263" r:id="rId15"/>
    <p:sldId id="264" r:id="rId16"/>
    <p:sldId id="266" r:id="rId18"/>
    <p:sldId id="267" r:id="rId19"/>
    <p:sldId id="269" r:id="rId21"/>
    <p:sldId id="270" r:id="rId22"/>
    <p:sldId id="271" r:id="rId23"/>
    <p:sldId id="272" r:id="rId24"/>
    <p:sldId id="274" r:id="rId26"/>
    <p:sldId id="275" r:id="rId27"/>
    <p:sldId id="277" r:id="rId29"/>
    <p:sldId id="285" r:id="rId37"/>
  </p:sldIdLst>
  <p:sldSz cy="5143500" cx="9144000"/>
  <p:notesSz cx="6858000" cy="9144000"/>
  <p:embeddedFontLst>
    <p:embeddedFont>
      <p:font typeface="Proxima Nova"/>
      <p:regular r:id="rId52"/>
      <p:bold r:id="rId53"/>
      <p:italic r:id="rId54"/>
      <p:boldItalic r:id="rId55"/>
    </p:embeddedFont>
    <p:embeddedFont>
      <p:font typeface="Roboto Medium"/>
      <p:regular r:id="rId56"/>
      <p:bold r:id="rId57"/>
      <p:italic r:id="rId58"/>
      <p:boldItalic r:id="rId59"/>
    </p:embeddedFont>
    <p:embeddedFont>
      <p:font typeface="Maven Pro SemiBold"/>
      <p:regular r:id="rId60"/>
      <p:bold r:id="rId61"/>
    </p:embeddedFont>
    <p:embeddedFont>
      <p:font typeface="Nunito"/>
      <p:regular r:id="rId62"/>
      <p:bold r:id="rId63"/>
      <p:italic r:id="rId64"/>
      <p:boldItalic r:id="rId65"/>
    </p:embeddedFont>
    <p:embeddedFont>
      <p:font typeface="Amatic SC"/>
      <p:regular r:id="rId66"/>
      <p:bold r:id="rId67"/>
    </p:embeddedFont>
    <p:embeddedFont>
      <p:font typeface="Maven Pro"/>
      <p:regular r:id="rId68"/>
      <p:bold r:id="rId69"/>
    </p:embeddedFont>
    <p:embeddedFont>
      <p:font typeface="Maven Pro Medium"/>
      <p:regular r:id="rId70"/>
      <p:bold r:id="rId71"/>
    </p:embeddedFont>
    <p:embeddedFont>
      <p:font typeface="Proxima Nova Semibold"/>
      <p:regular r:id="rId72"/>
      <p:bold r:id="rId73"/>
      <p:boldItalic r:id="rId74"/>
    </p:embeddedFont>
    <p:embeddedFont>
      <p:font typeface="Alfa Slab One"/>
      <p:regular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8467ADC-99F1-4079-998C-7D22923485A3}">
  <a:tblStyle styleId="{68467ADC-99F1-4079-998C-7D22923485A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0" Type="http://schemas.openxmlformats.org/officeDocument/2006/relationships/slide" Target="slides/slide3.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8" Type="http://schemas.openxmlformats.org/officeDocument/2006/relationships/slide" Target="slides/slide11.xml"/><Relationship Id="rId19" Type="http://schemas.openxmlformats.org/officeDocument/2006/relationships/slide" Target="slides/slide12.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6" Type="http://schemas.openxmlformats.org/officeDocument/2006/relationships/slide" Target="slides/slide19.xml"/><Relationship Id="rId27" Type="http://schemas.openxmlformats.org/officeDocument/2006/relationships/slide" Target="slides/slide20.xml"/><Relationship Id="rId29" Type="http://schemas.openxmlformats.org/officeDocument/2006/relationships/slide" Target="slides/slide22.xml"/><Relationship Id="rId37" Type="http://schemas.openxmlformats.org/officeDocument/2006/relationships/slide" Target="slides/slide30.xml"/><Relationship Id="rId52" Type="http://schemas.openxmlformats.org/officeDocument/2006/relationships/font" Target="fonts/ProximaNova-regular.fntdata"/><Relationship Id="rId53" Type="http://schemas.openxmlformats.org/officeDocument/2006/relationships/font" Target="fonts/ProximaNova-bold.fntdata"/><Relationship Id="rId54" Type="http://schemas.openxmlformats.org/officeDocument/2006/relationships/font" Target="fonts/ProximaNova-italic.fntdata"/><Relationship Id="rId55" Type="http://schemas.openxmlformats.org/officeDocument/2006/relationships/font" Target="fonts/ProximaNova-boldItalic.fntdata"/><Relationship Id="rId56" Type="http://schemas.openxmlformats.org/officeDocument/2006/relationships/font" Target="fonts/RobotoMedium-regular.fntdata"/><Relationship Id="rId57" Type="http://schemas.openxmlformats.org/officeDocument/2006/relationships/font" Target="fonts/RobotoMedium-bold.fntdata"/><Relationship Id="rId58" Type="http://schemas.openxmlformats.org/officeDocument/2006/relationships/font" Target="fonts/RobotoMedium-italic.fntdata"/><Relationship Id="rId59" Type="http://schemas.openxmlformats.org/officeDocument/2006/relationships/font" Target="fonts/RobotoMedium-boldItalic.fntdata"/><Relationship Id="rId60" Type="http://schemas.openxmlformats.org/officeDocument/2006/relationships/font" Target="fonts/MavenProSemiBold-regular.fntdata"/><Relationship Id="rId61" Type="http://schemas.openxmlformats.org/officeDocument/2006/relationships/font" Target="fonts/MavenProSemiBold-bold.fntdata"/><Relationship Id="rId62" Type="http://schemas.openxmlformats.org/officeDocument/2006/relationships/font" Target="fonts/Nunito-regular.fntdata"/><Relationship Id="rId63" Type="http://schemas.openxmlformats.org/officeDocument/2006/relationships/font" Target="fonts/Nunito-bold.fntdata"/><Relationship Id="rId64" Type="http://schemas.openxmlformats.org/officeDocument/2006/relationships/font" Target="fonts/Nunito-italic.fntdata"/><Relationship Id="rId65" Type="http://schemas.openxmlformats.org/officeDocument/2006/relationships/font" Target="fonts/Nunito-boldItalic.fntdata"/><Relationship Id="rId66" Type="http://schemas.openxmlformats.org/officeDocument/2006/relationships/font" Target="fonts/AmaticSC-regular.fntdata"/><Relationship Id="rId67" Type="http://schemas.openxmlformats.org/officeDocument/2006/relationships/font" Target="fonts/AmaticSC-bold.fntdata"/><Relationship Id="rId68" Type="http://schemas.openxmlformats.org/officeDocument/2006/relationships/font" Target="fonts/MavenPro-regular.fntdata"/><Relationship Id="rId69" Type="http://schemas.openxmlformats.org/officeDocument/2006/relationships/font" Target="fonts/MavenPro-bold.fntdata"/><Relationship Id="rId70" Type="http://schemas.openxmlformats.org/officeDocument/2006/relationships/font" Target="fonts/MavenProMedium-regular.fntdata"/><Relationship Id="rId71" Type="http://schemas.openxmlformats.org/officeDocument/2006/relationships/font" Target="fonts/MavenProMedium-bold.fntdata"/><Relationship Id="rId72" Type="http://schemas.openxmlformats.org/officeDocument/2006/relationships/font" Target="fonts/ProximaNovaSemibold-regular.fntdata"/><Relationship Id="rId73" Type="http://schemas.openxmlformats.org/officeDocument/2006/relationships/font" Target="fonts/ProximaNovaSemibold-bold.fntdata"/><Relationship Id="rId74" Type="http://schemas.openxmlformats.org/officeDocument/2006/relationships/font" Target="fonts/ProximaNovaSemibold-boldItalic.fntdata"/><Relationship Id="rId75" Type="http://schemas.openxmlformats.org/officeDocument/2006/relationships/font" Target="fonts/AlfaSlabOne-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b60e28aca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b60e28aca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b7076df04c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b7076df04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b672088a12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b672088a12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b672088a1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b672088a1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b672088a12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b672088a12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ae2bd2ac9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ae2bd2ac9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b672088a12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b672088a12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ae2bd2ac98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ae2bd2ac98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b672088a12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b672088a12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60e28aca1_0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60e28aca1_0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9" name="Shape 2299"/>
        <p:cNvGrpSpPr/>
        <p:nvPr/>
      </p:nvGrpSpPr>
      <p:grpSpPr>
        <a:xfrm>
          <a:off x="0" y="0"/>
          <a:ext cx="0" cy="0"/>
          <a:chOff x="0" y="0"/>
          <a:chExt cx="0" cy="0"/>
        </a:xfrm>
      </p:grpSpPr>
      <p:sp>
        <p:nvSpPr>
          <p:cNvPr id="2300" name="Google Shape;2300;gae2bd2ac98_0_16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1" name="Google Shape;2301;gae2bd2ac98_0_16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b60e28aca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b60e28aca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b60e28aca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b60e28aca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b672088a1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b672088a1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b672088a12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b672088a12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 Id="rId4" Type="http://schemas.openxmlformats.org/officeDocument/2006/relationships/hyperlink" Target="http://bit.ly/2Tynxth"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3">
            <a:alphaModFix/>
          </a:blip>
          <a:srcRect b="40350" l="0" r="0" t="40348"/>
          <a:stretch/>
        </p:blipFill>
        <p:spPr>
          <a:xfrm>
            <a:off x="0" y="4134675"/>
            <a:ext cx="9143998" cy="1008825"/>
          </a:xfrm>
          <a:prstGeom prst="rect">
            <a:avLst/>
          </a:prstGeom>
          <a:noFill/>
          <a:ln>
            <a:noFill/>
          </a:ln>
        </p:spPr>
      </p:pic>
      <p:sp>
        <p:nvSpPr>
          <p:cNvPr id="10" name="Google Shape;10;p2"/>
          <p:cNvSpPr txBox="1"/>
          <p:nvPr>
            <p:ph type="ctrTitle"/>
          </p:nvPr>
        </p:nvSpPr>
        <p:spPr>
          <a:xfrm>
            <a:off x="720000" y="692400"/>
            <a:ext cx="4227300" cy="3234000"/>
          </a:xfrm>
          <a:prstGeom prst="rect">
            <a:avLst/>
          </a:prstGeom>
        </p:spPr>
        <p:txBody>
          <a:bodyPr anchorCtr="0" anchor="b" bIns="91425" lIns="91425" spcFirstLastPara="1" rIns="91425" wrap="square" tIns="91425">
            <a:noAutofit/>
          </a:bodyPr>
          <a:lstStyle>
            <a:lvl1pPr lvl="0">
              <a:spcBef>
                <a:spcPts val="0"/>
              </a:spcBef>
              <a:spcAft>
                <a:spcPts val="0"/>
              </a:spcAft>
              <a:buClr>
                <a:srgbClr val="FFFFFF"/>
              </a:buClr>
              <a:buSzPts val="5200"/>
              <a:buNone/>
              <a:defRPr sz="5000">
                <a:solidFill>
                  <a:srgbClr val="FFFFFF"/>
                </a:solidFill>
                <a:latin typeface="Alfa Slab One"/>
                <a:ea typeface="Alfa Slab One"/>
                <a:cs typeface="Alfa Slab One"/>
                <a:sym typeface="Alfa Slab One"/>
              </a:defRPr>
            </a:lvl1pPr>
            <a:lvl2pPr lvl="1" algn="ctr">
              <a:spcBef>
                <a:spcPts val="0"/>
              </a:spcBef>
              <a:spcAft>
                <a:spcPts val="0"/>
              </a:spcAft>
              <a:buClr>
                <a:srgbClr val="FFFFFF"/>
              </a:buClr>
              <a:buSzPts val="5200"/>
              <a:buNone/>
              <a:defRPr sz="5200">
                <a:solidFill>
                  <a:srgbClr val="FFFFFF"/>
                </a:solidFill>
              </a:defRPr>
            </a:lvl2pPr>
            <a:lvl3pPr lvl="2" algn="ctr">
              <a:spcBef>
                <a:spcPts val="0"/>
              </a:spcBef>
              <a:spcAft>
                <a:spcPts val="0"/>
              </a:spcAft>
              <a:buClr>
                <a:srgbClr val="FFFFFF"/>
              </a:buClr>
              <a:buSzPts val="5200"/>
              <a:buNone/>
              <a:defRPr sz="5200">
                <a:solidFill>
                  <a:srgbClr val="FFFFFF"/>
                </a:solidFill>
              </a:defRPr>
            </a:lvl3pPr>
            <a:lvl4pPr lvl="3" algn="ctr">
              <a:spcBef>
                <a:spcPts val="0"/>
              </a:spcBef>
              <a:spcAft>
                <a:spcPts val="0"/>
              </a:spcAft>
              <a:buClr>
                <a:srgbClr val="FFFFFF"/>
              </a:buClr>
              <a:buSzPts val="5200"/>
              <a:buNone/>
              <a:defRPr sz="5200">
                <a:solidFill>
                  <a:srgbClr val="FFFFFF"/>
                </a:solidFill>
              </a:defRPr>
            </a:lvl4pPr>
            <a:lvl5pPr lvl="4" algn="ctr">
              <a:spcBef>
                <a:spcPts val="0"/>
              </a:spcBef>
              <a:spcAft>
                <a:spcPts val="0"/>
              </a:spcAft>
              <a:buClr>
                <a:srgbClr val="FFFFFF"/>
              </a:buClr>
              <a:buSzPts val="5200"/>
              <a:buNone/>
              <a:defRPr sz="5200">
                <a:solidFill>
                  <a:srgbClr val="FFFFFF"/>
                </a:solidFill>
              </a:defRPr>
            </a:lvl5pPr>
            <a:lvl6pPr lvl="5" algn="ctr">
              <a:spcBef>
                <a:spcPts val="0"/>
              </a:spcBef>
              <a:spcAft>
                <a:spcPts val="0"/>
              </a:spcAft>
              <a:buClr>
                <a:srgbClr val="FFFFFF"/>
              </a:buClr>
              <a:buSzPts val="5200"/>
              <a:buNone/>
              <a:defRPr sz="5200">
                <a:solidFill>
                  <a:srgbClr val="FFFFFF"/>
                </a:solidFill>
              </a:defRPr>
            </a:lvl6pPr>
            <a:lvl7pPr lvl="6" algn="ctr">
              <a:spcBef>
                <a:spcPts val="0"/>
              </a:spcBef>
              <a:spcAft>
                <a:spcPts val="0"/>
              </a:spcAft>
              <a:buClr>
                <a:srgbClr val="FFFFFF"/>
              </a:buClr>
              <a:buSzPts val="5200"/>
              <a:buNone/>
              <a:defRPr sz="5200">
                <a:solidFill>
                  <a:srgbClr val="FFFFFF"/>
                </a:solidFill>
              </a:defRPr>
            </a:lvl7pPr>
            <a:lvl8pPr lvl="7" algn="ctr">
              <a:spcBef>
                <a:spcPts val="0"/>
              </a:spcBef>
              <a:spcAft>
                <a:spcPts val="0"/>
              </a:spcAft>
              <a:buClr>
                <a:srgbClr val="FFFFFF"/>
              </a:buClr>
              <a:buSzPts val="5200"/>
              <a:buNone/>
              <a:defRPr sz="5200">
                <a:solidFill>
                  <a:srgbClr val="FFFFFF"/>
                </a:solidFill>
              </a:defRPr>
            </a:lvl8pPr>
            <a:lvl9pPr lvl="8" algn="ctr">
              <a:spcBef>
                <a:spcPts val="0"/>
              </a:spcBef>
              <a:spcAft>
                <a:spcPts val="0"/>
              </a:spcAft>
              <a:buClr>
                <a:srgbClr val="FFFFFF"/>
              </a:buClr>
              <a:buSzPts val="5200"/>
              <a:buNone/>
              <a:defRPr sz="5200">
                <a:solidFill>
                  <a:srgbClr val="FFFFFF"/>
                </a:solidFill>
              </a:defRPr>
            </a:lvl9pPr>
          </a:lstStyle>
          <a:p/>
        </p:txBody>
      </p:sp>
      <p:sp>
        <p:nvSpPr>
          <p:cNvPr id="11" name="Google Shape;11;p2"/>
          <p:cNvSpPr txBox="1"/>
          <p:nvPr>
            <p:ph idx="1" type="subTitle"/>
          </p:nvPr>
        </p:nvSpPr>
        <p:spPr>
          <a:xfrm>
            <a:off x="720000" y="4207800"/>
            <a:ext cx="7704000" cy="395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600"/>
              <a:buNone/>
              <a:defRPr sz="1700">
                <a:solidFill>
                  <a:srgbClr val="064554"/>
                </a:solidFill>
                <a:latin typeface="Maven Pro SemiBold"/>
                <a:ea typeface="Maven Pro SemiBold"/>
                <a:cs typeface="Maven Pro SemiBold"/>
                <a:sym typeface="Maven Pro Semi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1"/>
          <p:cNvSpPr txBox="1"/>
          <p:nvPr>
            <p:ph hasCustomPrompt="1" type="title"/>
          </p:nvPr>
        </p:nvSpPr>
        <p:spPr>
          <a:xfrm>
            <a:off x="3572697" y="1528075"/>
            <a:ext cx="3859800" cy="1413000"/>
          </a:xfrm>
          <a:prstGeom prst="rect">
            <a:avLst/>
          </a:prstGeom>
        </p:spPr>
        <p:txBody>
          <a:bodyPr anchorCtr="0" anchor="ctr" bIns="91425" lIns="91425" spcFirstLastPara="1" rIns="91425" wrap="square" tIns="91425">
            <a:noAutofit/>
          </a:bodyPr>
          <a:lstStyle>
            <a:lvl1pPr lvl="0">
              <a:spcBef>
                <a:spcPts val="0"/>
              </a:spcBef>
              <a:spcAft>
                <a:spcPts val="0"/>
              </a:spcAft>
              <a:buClr>
                <a:srgbClr val="FFFFFF"/>
              </a:buClr>
              <a:buSzPts val="12000"/>
              <a:buNone/>
              <a:defRPr sz="10000">
                <a:solidFill>
                  <a:srgbClr val="FFFFFF"/>
                </a:solidFill>
              </a:defRPr>
            </a:lvl1pPr>
            <a:lvl2pPr lvl="1">
              <a:spcBef>
                <a:spcPts val="0"/>
              </a:spcBef>
              <a:spcAft>
                <a:spcPts val="0"/>
              </a:spcAft>
              <a:buClr>
                <a:srgbClr val="FFFFFF"/>
              </a:buClr>
              <a:buSzPts val="12000"/>
              <a:buNone/>
              <a:defRPr sz="12000">
                <a:solidFill>
                  <a:srgbClr val="FFFFFF"/>
                </a:solidFill>
              </a:defRPr>
            </a:lvl2pPr>
            <a:lvl3pPr lvl="2">
              <a:spcBef>
                <a:spcPts val="0"/>
              </a:spcBef>
              <a:spcAft>
                <a:spcPts val="0"/>
              </a:spcAft>
              <a:buClr>
                <a:srgbClr val="FFFFFF"/>
              </a:buClr>
              <a:buSzPts val="12000"/>
              <a:buNone/>
              <a:defRPr sz="12000">
                <a:solidFill>
                  <a:srgbClr val="FFFFFF"/>
                </a:solidFill>
              </a:defRPr>
            </a:lvl3pPr>
            <a:lvl4pPr lvl="3">
              <a:spcBef>
                <a:spcPts val="0"/>
              </a:spcBef>
              <a:spcAft>
                <a:spcPts val="0"/>
              </a:spcAft>
              <a:buClr>
                <a:srgbClr val="FFFFFF"/>
              </a:buClr>
              <a:buSzPts val="12000"/>
              <a:buNone/>
              <a:defRPr sz="12000">
                <a:solidFill>
                  <a:srgbClr val="FFFFFF"/>
                </a:solidFill>
              </a:defRPr>
            </a:lvl4pPr>
            <a:lvl5pPr lvl="4">
              <a:spcBef>
                <a:spcPts val="0"/>
              </a:spcBef>
              <a:spcAft>
                <a:spcPts val="0"/>
              </a:spcAft>
              <a:buClr>
                <a:srgbClr val="FFFFFF"/>
              </a:buClr>
              <a:buSzPts val="12000"/>
              <a:buNone/>
              <a:defRPr sz="12000">
                <a:solidFill>
                  <a:srgbClr val="FFFFFF"/>
                </a:solidFill>
              </a:defRPr>
            </a:lvl5pPr>
            <a:lvl6pPr lvl="5">
              <a:spcBef>
                <a:spcPts val="0"/>
              </a:spcBef>
              <a:spcAft>
                <a:spcPts val="0"/>
              </a:spcAft>
              <a:buClr>
                <a:srgbClr val="FFFFFF"/>
              </a:buClr>
              <a:buSzPts val="12000"/>
              <a:buNone/>
              <a:defRPr sz="12000">
                <a:solidFill>
                  <a:srgbClr val="FFFFFF"/>
                </a:solidFill>
              </a:defRPr>
            </a:lvl6pPr>
            <a:lvl7pPr lvl="6">
              <a:spcBef>
                <a:spcPts val="0"/>
              </a:spcBef>
              <a:spcAft>
                <a:spcPts val="0"/>
              </a:spcAft>
              <a:buClr>
                <a:srgbClr val="FFFFFF"/>
              </a:buClr>
              <a:buSzPts val="12000"/>
              <a:buNone/>
              <a:defRPr sz="12000">
                <a:solidFill>
                  <a:srgbClr val="FFFFFF"/>
                </a:solidFill>
              </a:defRPr>
            </a:lvl7pPr>
            <a:lvl8pPr lvl="7">
              <a:spcBef>
                <a:spcPts val="0"/>
              </a:spcBef>
              <a:spcAft>
                <a:spcPts val="0"/>
              </a:spcAft>
              <a:buClr>
                <a:srgbClr val="FFFFFF"/>
              </a:buClr>
              <a:buSzPts val="12000"/>
              <a:buNone/>
              <a:defRPr sz="12000">
                <a:solidFill>
                  <a:srgbClr val="FFFFFF"/>
                </a:solidFill>
              </a:defRPr>
            </a:lvl8pPr>
            <a:lvl9pPr lvl="8">
              <a:spcBef>
                <a:spcPts val="0"/>
              </a:spcBef>
              <a:spcAft>
                <a:spcPts val="0"/>
              </a:spcAft>
              <a:buClr>
                <a:srgbClr val="FFFFFF"/>
              </a:buClr>
              <a:buSzPts val="12000"/>
              <a:buNone/>
              <a:defRPr sz="12000">
                <a:solidFill>
                  <a:srgbClr val="FFFFFF"/>
                </a:solidFill>
              </a:defRPr>
            </a:lvl9pPr>
          </a:lstStyle>
          <a:p>
            <a:r>
              <a:t>xx%</a:t>
            </a:r>
          </a:p>
        </p:txBody>
      </p:sp>
      <p:sp>
        <p:nvSpPr>
          <p:cNvPr id="44" name="Google Shape;44;p11"/>
          <p:cNvSpPr txBox="1"/>
          <p:nvPr>
            <p:ph idx="1" type="subTitle"/>
          </p:nvPr>
        </p:nvSpPr>
        <p:spPr>
          <a:xfrm>
            <a:off x="3595036" y="3037625"/>
            <a:ext cx="3676500" cy="5778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1600"/>
              <a:buNone/>
              <a:defRPr>
                <a:solidFill>
                  <a:srgbClr val="FFFFFF"/>
                </a:solidFill>
              </a:defRPr>
            </a:lvl1pPr>
            <a:lvl2pPr lvl="1">
              <a:spcBef>
                <a:spcPts val="0"/>
              </a:spcBef>
              <a:spcAft>
                <a:spcPts val="0"/>
              </a:spcAft>
              <a:buClr>
                <a:srgbClr val="FFFFFF"/>
              </a:buClr>
              <a:buSzPts val="1600"/>
              <a:buNone/>
              <a:defRPr>
                <a:solidFill>
                  <a:srgbClr val="FFFFFF"/>
                </a:solidFill>
              </a:defRPr>
            </a:lvl2pPr>
            <a:lvl3pPr lvl="2">
              <a:spcBef>
                <a:spcPts val="0"/>
              </a:spcBef>
              <a:spcAft>
                <a:spcPts val="0"/>
              </a:spcAft>
              <a:buClr>
                <a:srgbClr val="FFFFFF"/>
              </a:buClr>
              <a:buSzPts val="1600"/>
              <a:buNone/>
              <a:defRPr>
                <a:solidFill>
                  <a:srgbClr val="FFFFFF"/>
                </a:solidFill>
              </a:defRPr>
            </a:lvl3pPr>
            <a:lvl4pPr lvl="3">
              <a:spcBef>
                <a:spcPts val="0"/>
              </a:spcBef>
              <a:spcAft>
                <a:spcPts val="0"/>
              </a:spcAft>
              <a:buClr>
                <a:srgbClr val="FFFFFF"/>
              </a:buClr>
              <a:buSzPts val="1600"/>
              <a:buNone/>
              <a:defRPr>
                <a:solidFill>
                  <a:srgbClr val="FFFFFF"/>
                </a:solidFill>
              </a:defRPr>
            </a:lvl4pPr>
            <a:lvl5pPr lvl="4">
              <a:spcBef>
                <a:spcPts val="0"/>
              </a:spcBef>
              <a:spcAft>
                <a:spcPts val="0"/>
              </a:spcAft>
              <a:buClr>
                <a:srgbClr val="FFFFFF"/>
              </a:buClr>
              <a:buSzPts val="1600"/>
              <a:buNone/>
              <a:defRPr>
                <a:solidFill>
                  <a:srgbClr val="FFFFFF"/>
                </a:solidFill>
              </a:defRPr>
            </a:lvl5pPr>
            <a:lvl6pPr lvl="5">
              <a:spcBef>
                <a:spcPts val="0"/>
              </a:spcBef>
              <a:spcAft>
                <a:spcPts val="0"/>
              </a:spcAft>
              <a:buClr>
                <a:srgbClr val="FFFFFF"/>
              </a:buClr>
              <a:buSzPts val="1600"/>
              <a:buNone/>
              <a:defRPr>
                <a:solidFill>
                  <a:srgbClr val="FFFFFF"/>
                </a:solidFill>
              </a:defRPr>
            </a:lvl6pPr>
            <a:lvl7pPr lvl="6">
              <a:spcBef>
                <a:spcPts val="0"/>
              </a:spcBef>
              <a:spcAft>
                <a:spcPts val="0"/>
              </a:spcAft>
              <a:buClr>
                <a:srgbClr val="FFFFFF"/>
              </a:buClr>
              <a:buSzPts val="1600"/>
              <a:buNone/>
              <a:defRPr>
                <a:solidFill>
                  <a:srgbClr val="FFFFFF"/>
                </a:solidFill>
              </a:defRPr>
            </a:lvl7pPr>
            <a:lvl8pPr lvl="7">
              <a:spcBef>
                <a:spcPts val="0"/>
              </a:spcBef>
              <a:spcAft>
                <a:spcPts val="0"/>
              </a:spcAft>
              <a:buClr>
                <a:srgbClr val="FFFFFF"/>
              </a:buClr>
              <a:buSzPts val="1600"/>
              <a:buNone/>
              <a:defRPr>
                <a:solidFill>
                  <a:srgbClr val="FFFFFF"/>
                </a:solidFill>
              </a:defRPr>
            </a:lvl8pPr>
            <a:lvl9pPr lvl="8">
              <a:spcBef>
                <a:spcPts val="0"/>
              </a:spcBef>
              <a:spcAft>
                <a:spcPts val="0"/>
              </a:spcAft>
              <a:buClr>
                <a:srgbClr val="FFFFFF"/>
              </a:buClr>
              <a:buSzPts val="1600"/>
              <a:buNone/>
              <a:defRPr>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5" name="Shape 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6" name="Shape 46"/>
        <p:cNvGrpSpPr/>
        <p:nvPr/>
      </p:nvGrpSpPr>
      <p:grpSpPr>
        <a:xfrm>
          <a:off x="0" y="0"/>
          <a:ext cx="0" cy="0"/>
          <a:chOff x="0" y="0"/>
          <a:chExt cx="0" cy="0"/>
        </a:xfrm>
      </p:grpSpPr>
      <p:pic>
        <p:nvPicPr>
          <p:cNvPr id="47" name="Google Shape;47;p13"/>
          <p:cNvPicPr preferRelativeResize="0"/>
          <p:nvPr/>
        </p:nvPicPr>
        <p:blipFill rotWithShape="1">
          <a:blip r:embed="rId2">
            <a:alphaModFix/>
          </a:blip>
          <a:srcRect b="38675" l="0" r="0" t="38675"/>
          <a:stretch/>
        </p:blipFill>
        <p:spPr>
          <a:xfrm>
            <a:off x="0" y="-27150"/>
            <a:ext cx="9143998" cy="1183874"/>
          </a:xfrm>
          <a:prstGeom prst="rect">
            <a:avLst/>
          </a:prstGeom>
          <a:noFill/>
          <a:ln>
            <a:noFill/>
          </a:ln>
        </p:spPr>
      </p:pic>
      <p:sp>
        <p:nvSpPr>
          <p:cNvPr id="48" name="Google Shape;48;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200"/>
              <a:buNone/>
              <a:defRPr>
                <a:solidFill>
                  <a:srgbClr val="FFFFFF"/>
                </a:solidFill>
              </a:defRPr>
            </a:lvl1pPr>
            <a:lvl2pPr lvl="1" rtl="0">
              <a:spcBef>
                <a:spcPts val="0"/>
              </a:spcBef>
              <a:spcAft>
                <a:spcPts val="0"/>
              </a:spcAft>
              <a:buClr>
                <a:srgbClr val="FFFFFF"/>
              </a:buClr>
              <a:buSzPts val="3200"/>
              <a:buNone/>
              <a:defRPr>
                <a:solidFill>
                  <a:srgbClr val="FFFFFF"/>
                </a:solidFill>
              </a:defRPr>
            </a:lvl2pPr>
            <a:lvl3pPr lvl="2" rtl="0">
              <a:spcBef>
                <a:spcPts val="0"/>
              </a:spcBef>
              <a:spcAft>
                <a:spcPts val="0"/>
              </a:spcAft>
              <a:buClr>
                <a:srgbClr val="FFFFFF"/>
              </a:buClr>
              <a:buSzPts val="3200"/>
              <a:buNone/>
              <a:defRPr>
                <a:solidFill>
                  <a:srgbClr val="FFFFFF"/>
                </a:solidFill>
              </a:defRPr>
            </a:lvl3pPr>
            <a:lvl4pPr lvl="3" rtl="0">
              <a:spcBef>
                <a:spcPts val="0"/>
              </a:spcBef>
              <a:spcAft>
                <a:spcPts val="0"/>
              </a:spcAft>
              <a:buClr>
                <a:srgbClr val="FFFFFF"/>
              </a:buClr>
              <a:buSzPts val="3200"/>
              <a:buNone/>
              <a:defRPr>
                <a:solidFill>
                  <a:srgbClr val="FFFFFF"/>
                </a:solidFill>
              </a:defRPr>
            </a:lvl4pPr>
            <a:lvl5pPr lvl="4" rtl="0">
              <a:spcBef>
                <a:spcPts val="0"/>
              </a:spcBef>
              <a:spcAft>
                <a:spcPts val="0"/>
              </a:spcAft>
              <a:buClr>
                <a:srgbClr val="FFFFFF"/>
              </a:buClr>
              <a:buSzPts val="3200"/>
              <a:buNone/>
              <a:defRPr>
                <a:solidFill>
                  <a:srgbClr val="FFFFFF"/>
                </a:solidFill>
              </a:defRPr>
            </a:lvl5pPr>
            <a:lvl6pPr lvl="5" rtl="0">
              <a:spcBef>
                <a:spcPts val="0"/>
              </a:spcBef>
              <a:spcAft>
                <a:spcPts val="0"/>
              </a:spcAft>
              <a:buClr>
                <a:srgbClr val="FFFFFF"/>
              </a:buClr>
              <a:buSzPts val="3200"/>
              <a:buNone/>
              <a:defRPr>
                <a:solidFill>
                  <a:srgbClr val="FFFFFF"/>
                </a:solidFill>
              </a:defRPr>
            </a:lvl6pPr>
            <a:lvl7pPr lvl="6" rtl="0">
              <a:spcBef>
                <a:spcPts val="0"/>
              </a:spcBef>
              <a:spcAft>
                <a:spcPts val="0"/>
              </a:spcAft>
              <a:buClr>
                <a:srgbClr val="FFFFFF"/>
              </a:buClr>
              <a:buSzPts val="3200"/>
              <a:buNone/>
              <a:defRPr>
                <a:solidFill>
                  <a:srgbClr val="FFFFFF"/>
                </a:solidFill>
              </a:defRPr>
            </a:lvl7pPr>
            <a:lvl8pPr lvl="7" rtl="0">
              <a:spcBef>
                <a:spcPts val="0"/>
              </a:spcBef>
              <a:spcAft>
                <a:spcPts val="0"/>
              </a:spcAft>
              <a:buClr>
                <a:srgbClr val="FFFFFF"/>
              </a:buClr>
              <a:buSzPts val="3200"/>
              <a:buNone/>
              <a:defRPr>
                <a:solidFill>
                  <a:srgbClr val="FFFFFF"/>
                </a:solidFill>
              </a:defRPr>
            </a:lvl8pPr>
            <a:lvl9pPr lvl="8" rtl="0">
              <a:spcBef>
                <a:spcPts val="0"/>
              </a:spcBef>
              <a:spcAft>
                <a:spcPts val="0"/>
              </a:spcAft>
              <a:buClr>
                <a:srgbClr val="FFFFFF"/>
              </a:buClr>
              <a:buSzPts val="3200"/>
              <a:buNone/>
              <a:defRPr>
                <a:solidFill>
                  <a:srgbClr val="FFFFFF"/>
                </a:solidFill>
              </a:defRPr>
            </a:lvl9pPr>
          </a:lstStyle>
          <a:p/>
        </p:txBody>
      </p:sp>
      <p:sp>
        <p:nvSpPr>
          <p:cNvPr id="49" name="Google Shape;49;p13"/>
          <p:cNvSpPr txBox="1"/>
          <p:nvPr>
            <p:ph hasCustomPrompt="1" idx="2" type="title"/>
          </p:nvPr>
        </p:nvSpPr>
        <p:spPr>
          <a:xfrm>
            <a:off x="706419" y="1945950"/>
            <a:ext cx="1071600" cy="67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000">
                <a:solidFill>
                  <a:srgbClr val="FFFFFF"/>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0" name="Google Shape;50;p13"/>
          <p:cNvSpPr txBox="1"/>
          <p:nvPr>
            <p:ph idx="1" type="subTitle"/>
          </p:nvPr>
        </p:nvSpPr>
        <p:spPr>
          <a:xfrm>
            <a:off x="1953544" y="1830500"/>
            <a:ext cx="1853100" cy="367800"/>
          </a:xfrm>
          <a:prstGeom prst="rect">
            <a:avLst/>
          </a:prstGeom>
          <a:noFill/>
        </p:spPr>
        <p:txBody>
          <a:bodyPr anchorCtr="0" anchor="ctr" bIns="91425" lIns="91425" spcFirstLastPara="1" rIns="91425" wrap="square" tIns="91425">
            <a:noAutofit/>
          </a:bodyPr>
          <a:lstStyle>
            <a:lvl1pPr lvl="0">
              <a:spcBef>
                <a:spcPts val="0"/>
              </a:spcBef>
              <a:spcAft>
                <a:spcPts val="0"/>
              </a:spcAft>
              <a:buSzPts val="1600"/>
              <a:buFont typeface="Alfa Slab One"/>
              <a:buNone/>
              <a:defRPr sz="2000">
                <a:solidFill>
                  <a:srgbClr val="FFFFFF"/>
                </a:solidFill>
                <a:latin typeface="Alfa Slab One"/>
                <a:ea typeface="Alfa Slab One"/>
                <a:cs typeface="Alfa Slab One"/>
                <a:sym typeface="Alfa Slab 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51" name="Google Shape;51;p13"/>
          <p:cNvSpPr txBox="1"/>
          <p:nvPr>
            <p:ph idx="3" type="subTitle"/>
          </p:nvPr>
        </p:nvSpPr>
        <p:spPr>
          <a:xfrm>
            <a:off x="1953544" y="2169225"/>
            <a:ext cx="24462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600">
                <a:solidFill>
                  <a:srgbClr val="064554"/>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2" name="Google Shape;52;p13"/>
          <p:cNvSpPr txBox="1"/>
          <p:nvPr>
            <p:ph hasCustomPrompt="1" idx="4" type="title"/>
          </p:nvPr>
        </p:nvSpPr>
        <p:spPr>
          <a:xfrm>
            <a:off x="4755381" y="1945950"/>
            <a:ext cx="1071600" cy="67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000">
                <a:solidFill>
                  <a:srgbClr val="FFFFFF"/>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3" name="Google Shape;53;p13"/>
          <p:cNvSpPr txBox="1"/>
          <p:nvPr>
            <p:ph idx="5" type="subTitle"/>
          </p:nvPr>
        </p:nvSpPr>
        <p:spPr>
          <a:xfrm>
            <a:off x="5992981" y="1830500"/>
            <a:ext cx="1812900" cy="367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1600"/>
              <a:buFont typeface="Alfa Slab One"/>
              <a:buNone/>
              <a:defRPr sz="2000">
                <a:solidFill>
                  <a:srgbClr val="FFFFFF"/>
                </a:solidFill>
                <a:latin typeface="Alfa Slab One"/>
                <a:ea typeface="Alfa Slab One"/>
                <a:cs typeface="Alfa Slab One"/>
                <a:sym typeface="Alfa Slab 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4" name="Google Shape;54;p13"/>
          <p:cNvSpPr txBox="1"/>
          <p:nvPr>
            <p:ph idx="6" type="subTitle"/>
          </p:nvPr>
        </p:nvSpPr>
        <p:spPr>
          <a:xfrm>
            <a:off x="5992981" y="2169225"/>
            <a:ext cx="24462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600">
                <a:solidFill>
                  <a:srgbClr val="064554"/>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5" name="Google Shape;55;p13"/>
          <p:cNvSpPr txBox="1"/>
          <p:nvPr>
            <p:ph hasCustomPrompt="1" idx="7" type="title"/>
          </p:nvPr>
        </p:nvSpPr>
        <p:spPr>
          <a:xfrm>
            <a:off x="706419" y="3622950"/>
            <a:ext cx="1071600" cy="67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000">
                <a:solidFill>
                  <a:srgbClr val="FFFFFF"/>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6" name="Google Shape;56;p13"/>
          <p:cNvSpPr txBox="1"/>
          <p:nvPr>
            <p:ph idx="8" type="subTitle"/>
          </p:nvPr>
        </p:nvSpPr>
        <p:spPr>
          <a:xfrm>
            <a:off x="1953544" y="3536775"/>
            <a:ext cx="1853100" cy="367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1600"/>
              <a:buFont typeface="Alfa Slab One"/>
              <a:buNone/>
              <a:defRPr sz="2000">
                <a:solidFill>
                  <a:srgbClr val="FFFFFF"/>
                </a:solidFill>
                <a:latin typeface="Alfa Slab One"/>
                <a:ea typeface="Alfa Slab One"/>
                <a:cs typeface="Alfa Slab One"/>
                <a:sym typeface="Alfa Slab 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7" name="Google Shape;57;p13"/>
          <p:cNvSpPr txBox="1"/>
          <p:nvPr>
            <p:ph idx="9" type="subTitle"/>
          </p:nvPr>
        </p:nvSpPr>
        <p:spPr>
          <a:xfrm>
            <a:off x="1953544" y="3875500"/>
            <a:ext cx="24462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600">
                <a:solidFill>
                  <a:srgbClr val="064554"/>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8" name="Google Shape;58;p13"/>
          <p:cNvSpPr txBox="1"/>
          <p:nvPr>
            <p:ph hasCustomPrompt="1" idx="13" type="title"/>
          </p:nvPr>
        </p:nvSpPr>
        <p:spPr>
          <a:xfrm>
            <a:off x="4755381" y="3622950"/>
            <a:ext cx="1071600" cy="67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000">
                <a:solidFill>
                  <a:srgbClr val="FFFFFF"/>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9" name="Google Shape;59;p13"/>
          <p:cNvSpPr txBox="1"/>
          <p:nvPr>
            <p:ph idx="14" type="subTitle"/>
          </p:nvPr>
        </p:nvSpPr>
        <p:spPr>
          <a:xfrm>
            <a:off x="5992919" y="3536775"/>
            <a:ext cx="1812900" cy="367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1600"/>
              <a:buFont typeface="Alfa Slab One"/>
              <a:buNone/>
              <a:defRPr sz="2000">
                <a:solidFill>
                  <a:srgbClr val="FFFFFF"/>
                </a:solidFill>
                <a:latin typeface="Alfa Slab One"/>
                <a:ea typeface="Alfa Slab One"/>
                <a:cs typeface="Alfa Slab One"/>
                <a:sym typeface="Alfa Slab 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0" name="Google Shape;60;p13"/>
          <p:cNvSpPr txBox="1"/>
          <p:nvPr>
            <p:ph idx="15" type="subTitle"/>
          </p:nvPr>
        </p:nvSpPr>
        <p:spPr>
          <a:xfrm>
            <a:off x="5992919" y="3875500"/>
            <a:ext cx="24462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600">
                <a:solidFill>
                  <a:srgbClr val="064554"/>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61" name="Shape 61"/>
        <p:cNvGrpSpPr/>
        <p:nvPr/>
      </p:nvGrpSpPr>
      <p:grpSpPr>
        <a:xfrm>
          <a:off x="0" y="0"/>
          <a:ext cx="0" cy="0"/>
          <a:chOff x="0" y="0"/>
          <a:chExt cx="0" cy="0"/>
        </a:xfrm>
      </p:grpSpPr>
      <p:pic>
        <p:nvPicPr>
          <p:cNvPr id="62" name="Google Shape;62;p14"/>
          <p:cNvPicPr preferRelativeResize="0"/>
          <p:nvPr/>
        </p:nvPicPr>
        <p:blipFill rotWithShape="1">
          <a:blip r:embed="rId2">
            <a:alphaModFix/>
          </a:blip>
          <a:srcRect b="9795" l="7869" r="7877" t="12462"/>
          <a:stretch/>
        </p:blipFill>
        <p:spPr>
          <a:xfrm>
            <a:off x="720000" y="540000"/>
            <a:ext cx="7703999" cy="4063499"/>
          </a:xfrm>
          <a:prstGeom prst="rect">
            <a:avLst/>
          </a:prstGeom>
          <a:noFill/>
          <a:ln>
            <a:noFill/>
          </a:ln>
        </p:spPr>
      </p:pic>
      <p:sp>
        <p:nvSpPr>
          <p:cNvPr id="63" name="Google Shape;63;p14"/>
          <p:cNvSpPr txBox="1"/>
          <p:nvPr>
            <p:ph type="title"/>
          </p:nvPr>
        </p:nvSpPr>
        <p:spPr>
          <a:xfrm>
            <a:off x="1541475" y="1322063"/>
            <a:ext cx="6061200" cy="18885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2500">
                <a:solidFill>
                  <a:srgbClr val="FFFFFF"/>
                </a:solidFill>
                <a:latin typeface="Maven Pro"/>
                <a:ea typeface="Maven Pro"/>
                <a:cs typeface="Maven Pro"/>
                <a:sym typeface="Maven Pro"/>
              </a:defRPr>
            </a:lvl1pPr>
            <a:lvl2pPr lvl="1" algn="ctr">
              <a:spcBef>
                <a:spcPts val="0"/>
              </a:spcBef>
              <a:spcAft>
                <a:spcPts val="0"/>
              </a:spcAft>
              <a:buSzPts val="3200"/>
              <a:buNone/>
              <a:defRPr>
                <a:latin typeface="Maven Pro"/>
                <a:ea typeface="Maven Pro"/>
                <a:cs typeface="Maven Pro"/>
                <a:sym typeface="Maven Pro"/>
              </a:defRPr>
            </a:lvl2pPr>
            <a:lvl3pPr lvl="2" algn="ctr">
              <a:spcBef>
                <a:spcPts val="0"/>
              </a:spcBef>
              <a:spcAft>
                <a:spcPts val="0"/>
              </a:spcAft>
              <a:buSzPts val="3200"/>
              <a:buNone/>
              <a:defRPr>
                <a:latin typeface="Maven Pro"/>
                <a:ea typeface="Maven Pro"/>
                <a:cs typeface="Maven Pro"/>
                <a:sym typeface="Maven Pro"/>
              </a:defRPr>
            </a:lvl3pPr>
            <a:lvl4pPr lvl="3" algn="ctr">
              <a:spcBef>
                <a:spcPts val="0"/>
              </a:spcBef>
              <a:spcAft>
                <a:spcPts val="0"/>
              </a:spcAft>
              <a:buSzPts val="3200"/>
              <a:buNone/>
              <a:defRPr>
                <a:latin typeface="Maven Pro"/>
                <a:ea typeface="Maven Pro"/>
                <a:cs typeface="Maven Pro"/>
                <a:sym typeface="Maven Pro"/>
              </a:defRPr>
            </a:lvl4pPr>
            <a:lvl5pPr lvl="4" algn="ctr">
              <a:spcBef>
                <a:spcPts val="0"/>
              </a:spcBef>
              <a:spcAft>
                <a:spcPts val="0"/>
              </a:spcAft>
              <a:buSzPts val="3200"/>
              <a:buNone/>
              <a:defRPr>
                <a:latin typeface="Maven Pro"/>
                <a:ea typeface="Maven Pro"/>
                <a:cs typeface="Maven Pro"/>
                <a:sym typeface="Maven Pro"/>
              </a:defRPr>
            </a:lvl5pPr>
            <a:lvl6pPr lvl="5" algn="ctr">
              <a:spcBef>
                <a:spcPts val="0"/>
              </a:spcBef>
              <a:spcAft>
                <a:spcPts val="0"/>
              </a:spcAft>
              <a:buSzPts val="3200"/>
              <a:buNone/>
              <a:defRPr>
                <a:latin typeface="Maven Pro"/>
                <a:ea typeface="Maven Pro"/>
                <a:cs typeface="Maven Pro"/>
                <a:sym typeface="Maven Pro"/>
              </a:defRPr>
            </a:lvl6pPr>
            <a:lvl7pPr lvl="6" algn="ctr">
              <a:spcBef>
                <a:spcPts val="0"/>
              </a:spcBef>
              <a:spcAft>
                <a:spcPts val="0"/>
              </a:spcAft>
              <a:buSzPts val="3200"/>
              <a:buNone/>
              <a:defRPr>
                <a:latin typeface="Maven Pro"/>
                <a:ea typeface="Maven Pro"/>
                <a:cs typeface="Maven Pro"/>
                <a:sym typeface="Maven Pro"/>
              </a:defRPr>
            </a:lvl7pPr>
            <a:lvl8pPr lvl="7" algn="ctr">
              <a:spcBef>
                <a:spcPts val="0"/>
              </a:spcBef>
              <a:spcAft>
                <a:spcPts val="0"/>
              </a:spcAft>
              <a:buSzPts val="3200"/>
              <a:buNone/>
              <a:defRPr>
                <a:latin typeface="Maven Pro"/>
                <a:ea typeface="Maven Pro"/>
                <a:cs typeface="Maven Pro"/>
                <a:sym typeface="Maven Pro"/>
              </a:defRPr>
            </a:lvl8pPr>
            <a:lvl9pPr lvl="8" algn="ctr">
              <a:spcBef>
                <a:spcPts val="0"/>
              </a:spcBef>
              <a:spcAft>
                <a:spcPts val="0"/>
              </a:spcAft>
              <a:buSzPts val="3200"/>
              <a:buNone/>
              <a:defRPr>
                <a:latin typeface="Maven Pro"/>
                <a:ea typeface="Maven Pro"/>
                <a:cs typeface="Maven Pro"/>
                <a:sym typeface="Maven Pro"/>
              </a:defRPr>
            </a:lvl9pPr>
          </a:lstStyle>
          <a:p/>
        </p:txBody>
      </p:sp>
      <p:sp>
        <p:nvSpPr>
          <p:cNvPr id="64" name="Google Shape;64;p14"/>
          <p:cNvSpPr txBox="1"/>
          <p:nvPr>
            <p:ph idx="1" type="subTitle"/>
          </p:nvPr>
        </p:nvSpPr>
        <p:spPr>
          <a:xfrm>
            <a:off x="3441400" y="3367238"/>
            <a:ext cx="2289900" cy="454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Font typeface="Alfa Slab One"/>
              <a:buNone/>
              <a:defRPr>
                <a:solidFill>
                  <a:srgbClr val="FFFFFF"/>
                </a:solidFill>
                <a:latin typeface="Alfa Slab One"/>
                <a:ea typeface="Alfa Slab One"/>
                <a:cs typeface="Alfa Slab One"/>
                <a:sym typeface="Alfa Slab 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1">
    <p:spTree>
      <p:nvGrpSpPr>
        <p:cNvPr id="65" name="Shape 65"/>
        <p:cNvGrpSpPr/>
        <p:nvPr/>
      </p:nvGrpSpPr>
      <p:grpSpPr>
        <a:xfrm>
          <a:off x="0" y="0"/>
          <a:ext cx="0" cy="0"/>
          <a:chOff x="0" y="0"/>
          <a:chExt cx="0" cy="0"/>
        </a:xfrm>
      </p:grpSpPr>
      <p:pic>
        <p:nvPicPr>
          <p:cNvPr id="66" name="Google Shape;66;p15"/>
          <p:cNvPicPr preferRelativeResize="0"/>
          <p:nvPr/>
        </p:nvPicPr>
        <p:blipFill rotWithShape="1">
          <a:blip r:embed="rId2">
            <a:alphaModFix/>
          </a:blip>
          <a:srcRect b="38675" l="0" r="0" t="38675"/>
          <a:stretch/>
        </p:blipFill>
        <p:spPr>
          <a:xfrm>
            <a:off x="0" y="-27150"/>
            <a:ext cx="9143998" cy="1183874"/>
          </a:xfrm>
          <a:prstGeom prst="rect">
            <a:avLst/>
          </a:prstGeom>
          <a:noFill/>
          <a:ln>
            <a:noFill/>
          </a:ln>
        </p:spPr>
      </p:pic>
      <p:sp>
        <p:nvSpPr>
          <p:cNvPr id="67" name="Google Shape;67;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200"/>
              <a:buNone/>
              <a:defRPr>
                <a:solidFill>
                  <a:srgbClr val="FFFFFF"/>
                </a:solidFill>
              </a:defRPr>
            </a:lvl1pPr>
            <a:lvl2pPr lvl="1" rtl="0">
              <a:spcBef>
                <a:spcPts val="0"/>
              </a:spcBef>
              <a:spcAft>
                <a:spcPts val="0"/>
              </a:spcAft>
              <a:buClr>
                <a:srgbClr val="FFFFFF"/>
              </a:buClr>
              <a:buSzPts val="3200"/>
              <a:buNone/>
              <a:defRPr>
                <a:solidFill>
                  <a:srgbClr val="FFFFFF"/>
                </a:solidFill>
              </a:defRPr>
            </a:lvl2pPr>
            <a:lvl3pPr lvl="2" rtl="0">
              <a:spcBef>
                <a:spcPts val="0"/>
              </a:spcBef>
              <a:spcAft>
                <a:spcPts val="0"/>
              </a:spcAft>
              <a:buClr>
                <a:srgbClr val="FFFFFF"/>
              </a:buClr>
              <a:buSzPts val="3200"/>
              <a:buNone/>
              <a:defRPr>
                <a:solidFill>
                  <a:srgbClr val="FFFFFF"/>
                </a:solidFill>
              </a:defRPr>
            </a:lvl3pPr>
            <a:lvl4pPr lvl="3" rtl="0">
              <a:spcBef>
                <a:spcPts val="0"/>
              </a:spcBef>
              <a:spcAft>
                <a:spcPts val="0"/>
              </a:spcAft>
              <a:buClr>
                <a:srgbClr val="FFFFFF"/>
              </a:buClr>
              <a:buSzPts val="3200"/>
              <a:buNone/>
              <a:defRPr>
                <a:solidFill>
                  <a:srgbClr val="FFFFFF"/>
                </a:solidFill>
              </a:defRPr>
            </a:lvl4pPr>
            <a:lvl5pPr lvl="4" rtl="0">
              <a:spcBef>
                <a:spcPts val="0"/>
              </a:spcBef>
              <a:spcAft>
                <a:spcPts val="0"/>
              </a:spcAft>
              <a:buClr>
                <a:srgbClr val="FFFFFF"/>
              </a:buClr>
              <a:buSzPts val="3200"/>
              <a:buNone/>
              <a:defRPr>
                <a:solidFill>
                  <a:srgbClr val="FFFFFF"/>
                </a:solidFill>
              </a:defRPr>
            </a:lvl5pPr>
            <a:lvl6pPr lvl="5" rtl="0">
              <a:spcBef>
                <a:spcPts val="0"/>
              </a:spcBef>
              <a:spcAft>
                <a:spcPts val="0"/>
              </a:spcAft>
              <a:buClr>
                <a:srgbClr val="FFFFFF"/>
              </a:buClr>
              <a:buSzPts val="3200"/>
              <a:buNone/>
              <a:defRPr>
                <a:solidFill>
                  <a:srgbClr val="FFFFFF"/>
                </a:solidFill>
              </a:defRPr>
            </a:lvl6pPr>
            <a:lvl7pPr lvl="6" rtl="0">
              <a:spcBef>
                <a:spcPts val="0"/>
              </a:spcBef>
              <a:spcAft>
                <a:spcPts val="0"/>
              </a:spcAft>
              <a:buClr>
                <a:srgbClr val="FFFFFF"/>
              </a:buClr>
              <a:buSzPts val="3200"/>
              <a:buNone/>
              <a:defRPr>
                <a:solidFill>
                  <a:srgbClr val="FFFFFF"/>
                </a:solidFill>
              </a:defRPr>
            </a:lvl7pPr>
            <a:lvl8pPr lvl="7" rtl="0">
              <a:spcBef>
                <a:spcPts val="0"/>
              </a:spcBef>
              <a:spcAft>
                <a:spcPts val="0"/>
              </a:spcAft>
              <a:buClr>
                <a:srgbClr val="FFFFFF"/>
              </a:buClr>
              <a:buSzPts val="3200"/>
              <a:buNone/>
              <a:defRPr>
                <a:solidFill>
                  <a:srgbClr val="FFFFFF"/>
                </a:solidFill>
              </a:defRPr>
            </a:lvl8pPr>
            <a:lvl9pPr lvl="8" rtl="0">
              <a:spcBef>
                <a:spcPts val="0"/>
              </a:spcBef>
              <a:spcAft>
                <a:spcPts val="0"/>
              </a:spcAft>
              <a:buClr>
                <a:srgbClr val="FFFFFF"/>
              </a:buClr>
              <a:buSzPts val="3200"/>
              <a:buNone/>
              <a:defRPr>
                <a:solidFill>
                  <a:srgbClr val="FFFFFF"/>
                </a:solidFill>
              </a:defRPr>
            </a:lvl9pPr>
          </a:lstStyle>
          <a:p/>
        </p:txBody>
      </p:sp>
      <p:sp>
        <p:nvSpPr>
          <p:cNvPr id="68" name="Google Shape;68;p15"/>
          <p:cNvSpPr txBox="1"/>
          <p:nvPr>
            <p:ph idx="1" type="subTitle"/>
          </p:nvPr>
        </p:nvSpPr>
        <p:spPr>
          <a:xfrm>
            <a:off x="712650" y="4030800"/>
            <a:ext cx="227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69" name="Google Shape;69;p15"/>
          <p:cNvSpPr txBox="1"/>
          <p:nvPr>
            <p:ph idx="2" type="subTitle"/>
          </p:nvPr>
        </p:nvSpPr>
        <p:spPr>
          <a:xfrm>
            <a:off x="916350" y="3715050"/>
            <a:ext cx="1863900" cy="39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000"/>
              <a:buFont typeface="Alfa Slab One"/>
              <a:buNone/>
              <a:defRPr sz="2000">
                <a:solidFill>
                  <a:srgbClr val="FFFFFF"/>
                </a:solidFill>
                <a:latin typeface="Alfa Slab One"/>
                <a:ea typeface="Alfa Slab One"/>
                <a:cs typeface="Alfa Slab One"/>
                <a:sym typeface="Alfa Slab One"/>
              </a:defRPr>
            </a:lvl1pPr>
            <a:lvl2pPr lvl="1" rtl="0" algn="ctr">
              <a:spcBef>
                <a:spcPts val="0"/>
              </a:spcBef>
              <a:spcAft>
                <a:spcPts val="0"/>
              </a:spcAft>
              <a:buSzPts val="2000"/>
              <a:buFont typeface="Alfa Slab One"/>
              <a:buNone/>
              <a:defRPr sz="2000">
                <a:latin typeface="Alfa Slab One"/>
                <a:ea typeface="Alfa Slab One"/>
                <a:cs typeface="Alfa Slab One"/>
                <a:sym typeface="Alfa Slab One"/>
              </a:defRPr>
            </a:lvl2pPr>
            <a:lvl3pPr lvl="2" rtl="0" algn="ctr">
              <a:spcBef>
                <a:spcPts val="0"/>
              </a:spcBef>
              <a:spcAft>
                <a:spcPts val="0"/>
              </a:spcAft>
              <a:buSzPts val="2000"/>
              <a:buFont typeface="Alfa Slab One"/>
              <a:buNone/>
              <a:defRPr sz="2000">
                <a:latin typeface="Alfa Slab One"/>
                <a:ea typeface="Alfa Slab One"/>
                <a:cs typeface="Alfa Slab One"/>
                <a:sym typeface="Alfa Slab One"/>
              </a:defRPr>
            </a:lvl3pPr>
            <a:lvl4pPr lvl="3" rtl="0" algn="ctr">
              <a:spcBef>
                <a:spcPts val="0"/>
              </a:spcBef>
              <a:spcAft>
                <a:spcPts val="0"/>
              </a:spcAft>
              <a:buSzPts val="2000"/>
              <a:buFont typeface="Alfa Slab One"/>
              <a:buNone/>
              <a:defRPr sz="2000">
                <a:latin typeface="Alfa Slab One"/>
                <a:ea typeface="Alfa Slab One"/>
                <a:cs typeface="Alfa Slab One"/>
                <a:sym typeface="Alfa Slab One"/>
              </a:defRPr>
            </a:lvl4pPr>
            <a:lvl5pPr lvl="4" rtl="0" algn="ctr">
              <a:spcBef>
                <a:spcPts val="0"/>
              </a:spcBef>
              <a:spcAft>
                <a:spcPts val="0"/>
              </a:spcAft>
              <a:buSzPts val="2000"/>
              <a:buFont typeface="Alfa Slab One"/>
              <a:buNone/>
              <a:defRPr sz="2000">
                <a:latin typeface="Alfa Slab One"/>
                <a:ea typeface="Alfa Slab One"/>
                <a:cs typeface="Alfa Slab One"/>
                <a:sym typeface="Alfa Slab One"/>
              </a:defRPr>
            </a:lvl5pPr>
            <a:lvl6pPr lvl="5" rtl="0" algn="ctr">
              <a:spcBef>
                <a:spcPts val="0"/>
              </a:spcBef>
              <a:spcAft>
                <a:spcPts val="0"/>
              </a:spcAft>
              <a:buSzPts val="2000"/>
              <a:buFont typeface="Alfa Slab One"/>
              <a:buNone/>
              <a:defRPr sz="2000">
                <a:latin typeface="Alfa Slab One"/>
                <a:ea typeface="Alfa Slab One"/>
                <a:cs typeface="Alfa Slab One"/>
                <a:sym typeface="Alfa Slab One"/>
              </a:defRPr>
            </a:lvl6pPr>
            <a:lvl7pPr lvl="6" rtl="0" algn="ctr">
              <a:spcBef>
                <a:spcPts val="0"/>
              </a:spcBef>
              <a:spcAft>
                <a:spcPts val="0"/>
              </a:spcAft>
              <a:buSzPts val="2000"/>
              <a:buFont typeface="Alfa Slab One"/>
              <a:buNone/>
              <a:defRPr sz="2000">
                <a:latin typeface="Alfa Slab One"/>
                <a:ea typeface="Alfa Slab One"/>
                <a:cs typeface="Alfa Slab One"/>
                <a:sym typeface="Alfa Slab One"/>
              </a:defRPr>
            </a:lvl7pPr>
            <a:lvl8pPr lvl="7" rtl="0" algn="ctr">
              <a:spcBef>
                <a:spcPts val="0"/>
              </a:spcBef>
              <a:spcAft>
                <a:spcPts val="0"/>
              </a:spcAft>
              <a:buSzPts val="2000"/>
              <a:buFont typeface="Alfa Slab One"/>
              <a:buNone/>
              <a:defRPr sz="2000">
                <a:latin typeface="Alfa Slab One"/>
                <a:ea typeface="Alfa Slab One"/>
                <a:cs typeface="Alfa Slab One"/>
                <a:sym typeface="Alfa Slab One"/>
              </a:defRPr>
            </a:lvl8pPr>
            <a:lvl9pPr lvl="8" rtl="0" algn="ctr">
              <a:spcBef>
                <a:spcPts val="0"/>
              </a:spcBef>
              <a:spcAft>
                <a:spcPts val="0"/>
              </a:spcAft>
              <a:buSzPts val="2000"/>
              <a:buFont typeface="Alfa Slab One"/>
              <a:buNone/>
              <a:defRPr sz="2000">
                <a:latin typeface="Alfa Slab One"/>
                <a:ea typeface="Alfa Slab One"/>
                <a:cs typeface="Alfa Slab One"/>
                <a:sym typeface="Alfa Slab One"/>
              </a:defRPr>
            </a:lvl9pPr>
          </a:lstStyle>
          <a:p/>
        </p:txBody>
      </p:sp>
      <p:sp>
        <p:nvSpPr>
          <p:cNvPr id="70" name="Google Shape;70;p15"/>
          <p:cNvSpPr txBox="1"/>
          <p:nvPr>
            <p:ph idx="3" type="subTitle"/>
          </p:nvPr>
        </p:nvSpPr>
        <p:spPr>
          <a:xfrm>
            <a:off x="3436350" y="4030800"/>
            <a:ext cx="227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71" name="Google Shape;71;p15"/>
          <p:cNvSpPr txBox="1"/>
          <p:nvPr>
            <p:ph idx="4" type="subTitle"/>
          </p:nvPr>
        </p:nvSpPr>
        <p:spPr>
          <a:xfrm>
            <a:off x="3640100" y="3715050"/>
            <a:ext cx="1863900" cy="39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000"/>
              <a:buFont typeface="Alfa Slab One"/>
              <a:buNone/>
              <a:defRPr sz="2000">
                <a:solidFill>
                  <a:srgbClr val="FFFFFF"/>
                </a:solidFill>
                <a:latin typeface="Alfa Slab One"/>
                <a:ea typeface="Alfa Slab One"/>
                <a:cs typeface="Alfa Slab One"/>
                <a:sym typeface="Alfa Slab One"/>
              </a:defRPr>
            </a:lvl1pPr>
            <a:lvl2pPr lvl="1" rtl="0" algn="ctr">
              <a:spcBef>
                <a:spcPts val="0"/>
              </a:spcBef>
              <a:spcAft>
                <a:spcPts val="0"/>
              </a:spcAft>
              <a:buSzPts val="2000"/>
              <a:buFont typeface="Alfa Slab One"/>
              <a:buNone/>
              <a:defRPr sz="2000">
                <a:latin typeface="Alfa Slab One"/>
                <a:ea typeface="Alfa Slab One"/>
                <a:cs typeface="Alfa Slab One"/>
                <a:sym typeface="Alfa Slab One"/>
              </a:defRPr>
            </a:lvl2pPr>
            <a:lvl3pPr lvl="2" rtl="0" algn="ctr">
              <a:spcBef>
                <a:spcPts val="0"/>
              </a:spcBef>
              <a:spcAft>
                <a:spcPts val="0"/>
              </a:spcAft>
              <a:buSzPts val="2000"/>
              <a:buFont typeface="Alfa Slab One"/>
              <a:buNone/>
              <a:defRPr sz="2000">
                <a:latin typeface="Alfa Slab One"/>
                <a:ea typeface="Alfa Slab One"/>
                <a:cs typeface="Alfa Slab One"/>
                <a:sym typeface="Alfa Slab One"/>
              </a:defRPr>
            </a:lvl3pPr>
            <a:lvl4pPr lvl="3" rtl="0" algn="ctr">
              <a:spcBef>
                <a:spcPts val="0"/>
              </a:spcBef>
              <a:spcAft>
                <a:spcPts val="0"/>
              </a:spcAft>
              <a:buSzPts val="2000"/>
              <a:buFont typeface="Alfa Slab One"/>
              <a:buNone/>
              <a:defRPr sz="2000">
                <a:latin typeface="Alfa Slab One"/>
                <a:ea typeface="Alfa Slab One"/>
                <a:cs typeface="Alfa Slab One"/>
                <a:sym typeface="Alfa Slab One"/>
              </a:defRPr>
            </a:lvl4pPr>
            <a:lvl5pPr lvl="4" rtl="0" algn="ctr">
              <a:spcBef>
                <a:spcPts val="0"/>
              </a:spcBef>
              <a:spcAft>
                <a:spcPts val="0"/>
              </a:spcAft>
              <a:buSzPts val="2000"/>
              <a:buFont typeface="Alfa Slab One"/>
              <a:buNone/>
              <a:defRPr sz="2000">
                <a:latin typeface="Alfa Slab One"/>
                <a:ea typeface="Alfa Slab One"/>
                <a:cs typeface="Alfa Slab One"/>
                <a:sym typeface="Alfa Slab One"/>
              </a:defRPr>
            </a:lvl5pPr>
            <a:lvl6pPr lvl="5" rtl="0" algn="ctr">
              <a:spcBef>
                <a:spcPts val="0"/>
              </a:spcBef>
              <a:spcAft>
                <a:spcPts val="0"/>
              </a:spcAft>
              <a:buSzPts val="2000"/>
              <a:buFont typeface="Alfa Slab One"/>
              <a:buNone/>
              <a:defRPr sz="2000">
                <a:latin typeface="Alfa Slab One"/>
                <a:ea typeface="Alfa Slab One"/>
                <a:cs typeface="Alfa Slab One"/>
                <a:sym typeface="Alfa Slab One"/>
              </a:defRPr>
            </a:lvl6pPr>
            <a:lvl7pPr lvl="6" rtl="0" algn="ctr">
              <a:spcBef>
                <a:spcPts val="0"/>
              </a:spcBef>
              <a:spcAft>
                <a:spcPts val="0"/>
              </a:spcAft>
              <a:buSzPts val="2000"/>
              <a:buFont typeface="Alfa Slab One"/>
              <a:buNone/>
              <a:defRPr sz="2000">
                <a:latin typeface="Alfa Slab One"/>
                <a:ea typeface="Alfa Slab One"/>
                <a:cs typeface="Alfa Slab One"/>
                <a:sym typeface="Alfa Slab One"/>
              </a:defRPr>
            </a:lvl7pPr>
            <a:lvl8pPr lvl="7" rtl="0" algn="ctr">
              <a:spcBef>
                <a:spcPts val="0"/>
              </a:spcBef>
              <a:spcAft>
                <a:spcPts val="0"/>
              </a:spcAft>
              <a:buSzPts val="2000"/>
              <a:buFont typeface="Alfa Slab One"/>
              <a:buNone/>
              <a:defRPr sz="2000">
                <a:latin typeface="Alfa Slab One"/>
                <a:ea typeface="Alfa Slab One"/>
                <a:cs typeface="Alfa Slab One"/>
                <a:sym typeface="Alfa Slab One"/>
              </a:defRPr>
            </a:lvl8pPr>
            <a:lvl9pPr lvl="8" rtl="0" algn="ctr">
              <a:spcBef>
                <a:spcPts val="0"/>
              </a:spcBef>
              <a:spcAft>
                <a:spcPts val="0"/>
              </a:spcAft>
              <a:buSzPts val="2000"/>
              <a:buFont typeface="Alfa Slab One"/>
              <a:buNone/>
              <a:defRPr sz="2000">
                <a:latin typeface="Alfa Slab One"/>
                <a:ea typeface="Alfa Slab One"/>
                <a:cs typeface="Alfa Slab One"/>
                <a:sym typeface="Alfa Slab One"/>
              </a:defRPr>
            </a:lvl9pPr>
          </a:lstStyle>
          <a:p/>
        </p:txBody>
      </p:sp>
      <p:sp>
        <p:nvSpPr>
          <p:cNvPr id="72" name="Google Shape;72;p15"/>
          <p:cNvSpPr txBox="1"/>
          <p:nvPr>
            <p:ph idx="5" type="subTitle"/>
          </p:nvPr>
        </p:nvSpPr>
        <p:spPr>
          <a:xfrm>
            <a:off x="6152700" y="4030800"/>
            <a:ext cx="227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73" name="Google Shape;73;p15"/>
          <p:cNvSpPr txBox="1"/>
          <p:nvPr>
            <p:ph idx="6" type="subTitle"/>
          </p:nvPr>
        </p:nvSpPr>
        <p:spPr>
          <a:xfrm>
            <a:off x="6356450" y="3715050"/>
            <a:ext cx="1863900" cy="39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000"/>
              <a:buFont typeface="Alfa Slab One"/>
              <a:buNone/>
              <a:defRPr sz="2000">
                <a:solidFill>
                  <a:srgbClr val="FFFFFF"/>
                </a:solidFill>
                <a:latin typeface="Alfa Slab One"/>
                <a:ea typeface="Alfa Slab One"/>
                <a:cs typeface="Alfa Slab One"/>
                <a:sym typeface="Alfa Slab One"/>
              </a:defRPr>
            </a:lvl1pPr>
            <a:lvl2pPr lvl="1" rtl="0" algn="ctr">
              <a:spcBef>
                <a:spcPts val="0"/>
              </a:spcBef>
              <a:spcAft>
                <a:spcPts val="0"/>
              </a:spcAft>
              <a:buSzPts val="2000"/>
              <a:buFont typeface="Alfa Slab One"/>
              <a:buNone/>
              <a:defRPr sz="2000">
                <a:latin typeface="Alfa Slab One"/>
                <a:ea typeface="Alfa Slab One"/>
                <a:cs typeface="Alfa Slab One"/>
                <a:sym typeface="Alfa Slab One"/>
              </a:defRPr>
            </a:lvl2pPr>
            <a:lvl3pPr lvl="2" rtl="0" algn="ctr">
              <a:spcBef>
                <a:spcPts val="0"/>
              </a:spcBef>
              <a:spcAft>
                <a:spcPts val="0"/>
              </a:spcAft>
              <a:buSzPts val="2000"/>
              <a:buFont typeface="Alfa Slab One"/>
              <a:buNone/>
              <a:defRPr sz="2000">
                <a:latin typeface="Alfa Slab One"/>
                <a:ea typeface="Alfa Slab One"/>
                <a:cs typeface="Alfa Slab One"/>
                <a:sym typeface="Alfa Slab One"/>
              </a:defRPr>
            </a:lvl3pPr>
            <a:lvl4pPr lvl="3" rtl="0" algn="ctr">
              <a:spcBef>
                <a:spcPts val="0"/>
              </a:spcBef>
              <a:spcAft>
                <a:spcPts val="0"/>
              </a:spcAft>
              <a:buSzPts val="2000"/>
              <a:buFont typeface="Alfa Slab One"/>
              <a:buNone/>
              <a:defRPr sz="2000">
                <a:latin typeface="Alfa Slab One"/>
                <a:ea typeface="Alfa Slab One"/>
                <a:cs typeface="Alfa Slab One"/>
                <a:sym typeface="Alfa Slab One"/>
              </a:defRPr>
            </a:lvl4pPr>
            <a:lvl5pPr lvl="4" rtl="0" algn="ctr">
              <a:spcBef>
                <a:spcPts val="0"/>
              </a:spcBef>
              <a:spcAft>
                <a:spcPts val="0"/>
              </a:spcAft>
              <a:buSzPts val="2000"/>
              <a:buFont typeface="Alfa Slab One"/>
              <a:buNone/>
              <a:defRPr sz="2000">
                <a:latin typeface="Alfa Slab One"/>
                <a:ea typeface="Alfa Slab One"/>
                <a:cs typeface="Alfa Slab One"/>
                <a:sym typeface="Alfa Slab One"/>
              </a:defRPr>
            </a:lvl5pPr>
            <a:lvl6pPr lvl="5" rtl="0" algn="ctr">
              <a:spcBef>
                <a:spcPts val="0"/>
              </a:spcBef>
              <a:spcAft>
                <a:spcPts val="0"/>
              </a:spcAft>
              <a:buSzPts val="2000"/>
              <a:buFont typeface="Alfa Slab One"/>
              <a:buNone/>
              <a:defRPr sz="2000">
                <a:latin typeface="Alfa Slab One"/>
                <a:ea typeface="Alfa Slab One"/>
                <a:cs typeface="Alfa Slab One"/>
                <a:sym typeface="Alfa Slab One"/>
              </a:defRPr>
            </a:lvl6pPr>
            <a:lvl7pPr lvl="6" rtl="0" algn="ctr">
              <a:spcBef>
                <a:spcPts val="0"/>
              </a:spcBef>
              <a:spcAft>
                <a:spcPts val="0"/>
              </a:spcAft>
              <a:buSzPts val="2000"/>
              <a:buFont typeface="Alfa Slab One"/>
              <a:buNone/>
              <a:defRPr sz="2000">
                <a:latin typeface="Alfa Slab One"/>
                <a:ea typeface="Alfa Slab One"/>
                <a:cs typeface="Alfa Slab One"/>
                <a:sym typeface="Alfa Slab One"/>
              </a:defRPr>
            </a:lvl7pPr>
            <a:lvl8pPr lvl="7" rtl="0" algn="ctr">
              <a:spcBef>
                <a:spcPts val="0"/>
              </a:spcBef>
              <a:spcAft>
                <a:spcPts val="0"/>
              </a:spcAft>
              <a:buSzPts val="2000"/>
              <a:buFont typeface="Alfa Slab One"/>
              <a:buNone/>
              <a:defRPr sz="2000">
                <a:latin typeface="Alfa Slab One"/>
                <a:ea typeface="Alfa Slab One"/>
                <a:cs typeface="Alfa Slab One"/>
                <a:sym typeface="Alfa Slab One"/>
              </a:defRPr>
            </a:lvl8pPr>
            <a:lvl9pPr lvl="8" rtl="0" algn="ctr">
              <a:spcBef>
                <a:spcPts val="0"/>
              </a:spcBef>
              <a:spcAft>
                <a:spcPts val="0"/>
              </a:spcAft>
              <a:buSzPts val="2000"/>
              <a:buFont typeface="Alfa Slab One"/>
              <a:buNone/>
              <a:defRPr sz="2000">
                <a:latin typeface="Alfa Slab One"/>
                <a:ea typeface="Alfa Slab One"/>
                <a:cs typeface="Alfa Slab One"/>
                <a:sym typeface="Alfa Slab One"/>
              </a:defRPr>
            </a:lvl9pPr>
          </a:lstStyle>
          <a:p/>
        </p:txBody>
      </p:sp>
      <p:sp>
        <p:nvSpPr>
          <p:cNvPr id="74" name="Google Shape;74;p15"/>
          <p:cNvSpPr txBox="1"/>
          <p:nvPr>
            <p:ph idx="7" type="subTitle"/>
          </p:nvPr>
        </p:nvSpPr>
        <p:spPr>
          <a:xfrm>
            <a:off x="712650" y="2291750"/>
            <a:ext cx="227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75" name="Google Shape;75;p15"/>
          <p:cNvSpPr txBox="1"/>
          <p:nvPr>
            <p:ph idx="8" type="subTitle"/>
          </p:nvPr>
        </p:nvSpPr>
        <p:spPr>
          <a:xfrm>
            <a:off x="916350" y="1976000"/>
            <a:ext cx="1863900" cy="39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000"/>
              <a:buFont typeface="Alfa Slab One"/>
              <a:buNone/>
              <a:defRPr sz="2000">
                <a:solidFill>
                  <a:srgbClr val="FFFFFF"/>
                </a:solidFill>
                <a:latin typeface="Alfa Slab One"/>
                <a:ea typeface="Alfa Slab One"/>
                <a:cs typeface="Alfa Slab One"/>
                <a:sym typeface="Alfa Slab One"/>
              </a:defRPr>
            </a:lvl1pPr>
            <a:lvl2pPr lvl="1" rtl="0" algn="ctr">
              <a:spcBef>
                <a:spcPts val="0"/>
              </a:spcBef>
              <a:spcAft>
                <a:spcPts val="0"/>
              </a:spcAft>
              <a:buSzPts val="2000"/>
              <a:buFont typeface="Alfa Slab One"/>
              <a:buNone/>
              <a:defRPr sz="2000">
                <a:latin typeface="Alfa Slab One"/>
                <a:ea typeface="Alfa Slab One"/>
                <a:cs typeface="Alfa Slab One"/>
                <a:sym typeface="Alfa Slab One"/>
              </a:defRPr>
            </a:lvl2pPr>
            <a:lvl3pPr lvl="2" rtl="0" algn="ctr">
              <a:spcBef>
                <a:spcPts val="0"/>
              </a:spcBef>
              <a:spcAft>
                <a:spcPts val="0"/>
              </a:spcAft>
              <a:buSzPts val="2000"/>
              <a:buFont typeface="Alfa Slab One"/>
              <a:buNone/>
              <a:defRPr sz="2000">
                <a:latin typeface="Alfa Slab One"/>
                <a:ea typeface="Alfa Slab One"/>
                <a:cs typeface="Alfa Slab One"/>
                <a:sym typeface="Alfa Slab One"/>
              </a:defRPr>
            </a:lvl3pPr>
            <a:lvl4pPr lvl="3" rtl="0" algn="ctr">
              <a:spcBef>
                <a:spcPts val="0"/>
              </a:spcBef>
              <a:spcAft>
                <a:spcPts val="0"/>
              </a:spcAft>
              <a:buSzPts val="2000"/>
              <a:buFont typeface="Alfa Slab One"/>
              <a:buNone/>
              <a:defRPr sz="2000">
                <a:latin typeface="Alfa Slab One"/>
                <a:ea typeface="Alfa Slab One"/>
                <a:cs typeface="Alfa Slab One"/>
                <a:sym typeface="Alfa Slab One"/>
              </a:defRPr>
            </a:lvl4pPr>
            <a:lvl5pPr lvl="4" rtl="0" algn="ctr">
              <a:spcBef>
                <a:spcPts val="0"/>
              </a:spcBef>
              <a:spcAft>
                <a:spcPts val="0"/>
              </a:spcAft>
              <a:buSzPts val="2000"/>
              <a:buFont typeface="Alfa Slab One"/>
              <a:buNone/>
              <a:defRPr sz="2000">
                <a:latin typeface="Alfa Slab One"/>
                <a:ea typeface="Alfa Slab One"/>
                <a:cs typeface="Alfa Slab One"/>
                <a:sym typeface="Alfa Slab One"/>
              </a:defRPr>
            </a:lvl5pPr>
            <a:lvl6pPr lvl="5" rtl="0" algn="ctr">
              <a:spcBef>
                <a:spcPts val="0"/>
              </a:spcBef>
              <a:spcAft>
                <a:spcPts val="0"/>
              </a:spcAft>
              <a:buSzPts val="2000"/>
              <a:buFont typeface="Alfa Slab One"/>
              <a:buNone/>
              <a:defRPr sz="2000">
                <a:latin typeface="Alfa Slab One"/>
                <a:ea typeface="Alfa Slab One"/>
                <a:cs typeface="Alfa Slab One"/>
                <a:sym typeface="Alfa Slab One"/>
              </a:defRPr>
            </a:lvl6pPr>
            <a:lvl7pPr lvl="6" rtl="0" algn="ctr">
              <a:spcBef>
                <a:spcPts val="0"/>
              </a:spcBef>
              <a:spcAft>
                <a:spcPts val="0"/>
              </a:spcAft>
              <a:buSzPts val="2000"/>
              <a:buFont typeface="Alfa Slab One"/>
              <a:buNone/>
              <a:defRPr sz="2000">
                <a:latin typeface="Alfa Slab One"/>
                <a:ea typeface="Alfa Slab One"/>
                <a:cs typeface="Alfa Slab One"/>
                <a:sym typeface="Alfa Slab One"/>
              </a:defRPr>
            </a:lvl7pPr>
            <a:lvl8pPr lvl="7" rtl="0" algn="ctr">
              <a:spcBef>
                <a:spcPts val="0"/>
              </a:spcBef>
              <a:spcAft>
                <a:spcPts val="0"/>
              </a:spcAft>
              <a:buSzPts val="2000"/>
              <a:buFont typeface="Alfa Slab One"/>
              <a:buNone/>
              <a:defRPr sz="2000">
                <a:latin typeface="Alfa Slab One"/>
                <a:ea typeface="Alfa Slab One"/>
                <a:cs typeface="Alfa Slab One"/>
                <a:sym typeface="Alfa Slab One"/>
              </a:defRPr>
            </a:lvl8pPr>
            <a:lvl9pPr lvl="8" rtl="0" algn="ctr">
              <a:spcBef>
                <a:spcPts val="0"/>
              </a:spcBef>
              <a:spcAft>
                <a:spcPts val="0"/>
              </a:spcAft>
              <a:buSzPts val="2000"/>
              <a:buFont typeface="Alfa Slab One"/>
              <a:buNone/>
              <a:defRPr sz="2000">
                <a:latin typeface="Alfa Slab One"/>
                <a:ea typeface="Alfa Slab One"/>
                <a:cs typeface="Alfa Slab One"/>
                <a:sym typeface="Alfa Slab One"/>
              </a:defRPr>
            </a:lvl9pPr>
          </a:lstStyle>
          <a:p/>
        </p:txBody>
      </p:sp>
      <p:sp>
        <p:nvSpPr>
          <p:cNvPr id="76" name="Google Shape;76;p15"/>
          <p:cNvSpPr txBox="1"/>
          <p:nvPr>
            <p:ph idx="9" type="subTitle"/>
          </p:nvPr>
        </p:nvSpPr>
        <p:spPr>
          <a:xfrm>
            <a:off x="3436350" y="2291750"/>
            <a:ext cx="227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77" name="Google Shape;77;p15"/>
          <p:cNvSpPr txBox="1"/>
          <p:nvPr>
            <p:ph idx="13" type="subTitle"/>
          </p:nvPr>
        </p:nvSpPr>
        <p:spPr>
          <a:xfrm>
            <a:off x="3640100" y="1976000"/>
            <a:ext cx="1863900" cy="39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000"/>
              <a:buFont typeface="Alfa Slab One"/>
              <a:buNone/>
              <a:defRPr sz="2000">
                <a:solidFill>
                  <a:srgbClr val="FFFFFF"/>
                </a:solidFill>
                <a:latin typeface="Alfa Slab One"/>
                <a:ea typeface="Alfa Slab One"/>
                <a:cs typeface="Alfa Slab One"/>
                <a:sym typeface="Alfa Slab One"/>
              </a:defRPr>
            </a:lvl1pPr>
            <a:lvl2pPr lvl="1" rtl="0" algn="ctr">
              <a:spcBef>
                <a:spcPts val="0"/>
              </a:spcBef>
              <a:spcAft>
                <a:spcPts val="0"/>
              </a:spcAft>
              <a:buSzPts val="2000"/>
              <a:buFont typeface="Alfa Slab One"/>
              <a:buNone/>
              <a:defRPr sz="2000">
                <a:latin typeface="Alfa Slab One"/>
                <a:ea typeface="Alfa Slab One"/>
                <a:cs typeface="Alfa Slab One"/>
                <a:sym typeface="Alfa Slab One"/>
              </a:defRPr>
            </a:lvl2pPr>
            <a:lvl3pPr lvl="2" rtl="0" algn="ctr">
              <a:spcBef>
                <a:spcPts val="0"/>
              </a:spcBef>
              <a:spcAft>
                <a:spcPts val="0"/>
              </a:spcAft>
              <a:buSzPts val="2000"/>
              <a:buFont typeface="Alfa Slab One"/>
              <a:buNone/>
              <a:defRPr sz="2000">
                <a:latin typeface="Alfa Slab One"/>
                <a:ea typeface="Alfa Slab One"/>
                <a:cs typeface="Alfa Slab One"/>
                <a:sym typeface="Alfa Slab One"/>
              </a:defRPr>
            </a:lvl3pPr>
            <a:lvl4pPr lvl="3" rtl="0" algn="ctr">
              <a:spcBef>
                <a:spcPts val="0"/>
              </a:spcBef>
              <a:spcAft>
                <a:spcPts val="0"/>
              </a:spcAft>
              <a:buSzPts val="2000"/>
              <a:buFont typeface="Alfa Slab One"/>
              <a:buNone/>
              <a:defRPr sz="2000">
                <a:latin typeface="Alfa Slab One"/>
                <a:ea typeface="Alfa Slab One"/>
                <a:cs typeface="Alfa Slab One"/>
                <a:sym typeface="Alfa Slab One"/>
              </a:defRPr>
            </a:lvl4pPr>
            <a:lvl5pPr lvl="4" rtl="0" algn="ctr">
              <a:spcBef>
                <a:spcPts val="0"/>
              </a:spcBef>
              <a:spcAft>
                <a:spcPts val="0"/>
              </a:spcAft>
              <a:buSzPts val="2000"/>
              <a:buFont typeface="Alfa Slab One"/>
              <a:buNone/>
              <a:defRPr sz="2000">
                <a:latin typeface="Alfa Slab One"/>
                <a:ea typeface="Alfa Slab One"/>
                <a:cs typeface="Alfa Slab One"/>
                <a:sym typeface="Alfa Slab One"/>
              </a:defRPr>
            </a:lvl5pPr>
            <a:lvl6pPr lvl="5" rtl="0" algn="ctr">
              <a:spcBef>
                <a:spcPts val="0"/>
              </a:spcBef>
              <a:spcAft>
                <a:spcPts val="0"/>
              </a:spcAft>
              <a:buSzPts val="2000"/>
              <a:buFont typeface="Alfa Slab One"/>
              <a:buNone/>
              <a:defRPr sz="2000">
                <a:latin typeface="Alfa Slab One"/>
                <a:ea typeface="Alfa Slab One"/>
                <a:cs typeface="Alfa Slab One"/>
                <a:sym typeface="Alfa Slab One"/>
              </a:defRPr>
            </a:lvl6pPr>
            <a:lvl7pPr lvl="6" rtl="0" algn="ctr">
              <a:spcBef>
                <a:spcPts val="0"/>
              </a:spcBef>
              <a:spcAft>
                <a:spcPts val="0"/>
              </a:spcAft>
              <a:buSzPts val="2000"/>
              <a:buFont typeface="Alfa Slab One"/>
              <a:buNone/>
              <a:defRPr sz="2000">
                <a:latin typeface="Alfa Slab One"/>
                <a:ea typeface="Alfa Slab One"/>
                <a:cs typeface="Alfa Slab One"/>
                <a:sym typeface="Alfa Slab One"/>
              </a:defRPr>
            </a:lvl7pPr>
            <a:lvl8pPr lvl="7" rtl="0" algn="ctr">
              <a:spcBef>
                <a:spcPts val="0"/>
              </a:spcBef>
              <a:spcAft>
                <a:spcPts val="0"/>
              </a:spcAft>
              <a:buSzPts val="2000"/>
              <a:buFont typeface="Alfa Slab One"/>
              <a:buNone/>
              <a:defRPr sz="2000">
                <a:latin typeface="Alfa Slab One"/>
                <a:ea typeface="Alfa Slab One"/>
                <a:cs typeface="Alfa Slab One"/>
                <a:sym typeface="Alfa Slab One"/>
              </a:defRPr>
            </a:lvl8pPr>
            <a:lvl9pPr lvl="8" rtl="0" algn="ctr">
              <a:spcBef>
                <a:spcPts val="0"/>
              </a:spcBef>
              <a:spcAft>
                <a:spcPts val="0"/>
              </a:spcAft>
              <a:buSzPts val="2000"/>
              <a:buFont typeface="Alfa Slab One"/>
              <a:buNone/>
              <a:defRPr sz="2000">
                <a:latin typeface="Alfa Slab One"/>
                <a:ea typeface="Alfa Slab One"/>
                <a:cs typeface="Alfa Slab One"/>
                <a:sym typeface="Alfa Slab One"/>
              </a:defRPr>
            </a:lvl9pPr>
          </a:lstStyle>
          <a:p/>
        </p:txBody>
      </p:sp>
      <p:sp>
        <p:nvSpPr>
          <p:cNvPr id="78" name="Google Shape;78;p15"/>
          <p:cNvSpPr txBox="1"/>
          <p:nvPr>
            <p:ph idx="14" type="subTitle"/>
          </p:nvPr>
        </p:nvSpPr>
        <p:spPr>
          <a:xfrm>
            <a:off x="6152700" y="2291750"/>
            <a:ext cx="227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79" name="Google Shape;79;p15"/>
          <p:cNvSpPr txBox="1"/>
          <p:nvPr>
            <p:ph idx="15" type="subTitle"/>
          </p:nvPr>
        </p:nvSpPr>
        <p:spPr>
          <a:xfrm>
            <a:off x="6356450" y="1976000"/>
            <a:ext cx="1863900" cy="39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000"/>
              <a:buFont typeface="Alfa Slab One"/>
              <a:buNone/>
              <a:defRPr sz="2000">
                <a:solidFill>
                  <a:srgbClr val="FFFFFF"/>
                </a:solidFill>
                <a:latin typeface="Alfa Slab One"/>
                <a:ea typeface="Alfa Slab One"/>
                <a:cs typeface="Alfa Slab One"/>
                <a:sym typeface="Alfa Slab One"/>
              </a:defRPr>
            </a:lvl1pPr>
            <a:lvl2pPr lvl="1" rtl="0" algn="ctr">
              <a:spcBef>
                <a:spcPts val="0"/>
              </a:spcBef>
              <a:spcAft>
                <a:spcPts val="0"/>
              </a:spcAft>
              <a:buSzPts val="2000"/>
              <a:buFont typeface="Alfa Slab One"/>
              <a:buNone/>
              <a:defRPr sz="2000">
                <a:latin typeface="Alfa Slab One"/>
                <a:ea typeface="Alfa Slab One"/>
                <a:cs typeface="Alfa Slab One"/>
                <a:sym typeface="Alfa Slab One"/>
              </a:defRPr>
            </a:lvl2pPr>
            <a:lvl3pPr lvl="2" rtl="0" algn="ctr">
              <a:spcBef>
                <a:spcPts val="0"/>
              </a:spcBef>
              <a:spcAft>
                <a:spcPts val="0"/>
              </a:spcAft>
              <a:buSzPts val="2000"/>
              <a:buFont typeface="Alfa Slab One"/>
              <a:buNone/>
              <a:defRPr sz="2000">
                <a:latin typeface="Alfa Slab One"/>
                <a:ea typeface="Alfa Slab One"/>
                <a:cs typeface="Alfa Slab One"/>
                <a:sym typeface="Alfa Slab One"/>
              </a:defRPr>
            </a:lvl3pPr>
            <a:lvl4pPr lvl="3" rtl="0" algn="ctr">
              <a:spcBef>
                <a:spcPts val="0"/>
              </a:spcBef>
              <a:spcAft>
                <a:spcPts val="0"/>
              </a:spcAft>
              <a:buSzPts val="2000"/>
              <a:buFont typeface="Alfa Slab One"/>
              <a:buNone/>
              <a:defRPr sz="2000">
                <a:latin typeface="Alfa Slab One"/>
                <a:ea typeface="Alfa Slab One"/>
                <a:cs typeface="Alfa Slab One"/>
                <a:sym typeface="Alfa Slab One"/>
              </a:defRPr>
            </a:lvl4pPr>
            <a:lvl5pPr lvl="4" rtl="0" algn="ctr">
              <a:spcBef>
                <a:spcPts val="0"/>
              </a:spcBef>
              <a:spcAft>
                <a:spcPts val="0"/>
              </a:spcAft>
              <a:buSzPts val="2000"/>
              <a:buFont typeface="Alfa Slab One"/>
              <a:buNone/>
              <a:defRPr sz="2000">
                <a:latin typeface="Alfa Slab One"/>
                <a:ea typeface="Alfa Slab One"/>
                <a:cs typeface="Alfa Slab One"/>
                <a:sym typeface="Alfa Slab One"/>
              </a:defRPr>
            </a:lvl5pPr>
            <a:lvl6pPr lvl="5" rtl="0" algn="ctr">
              <a:spcBef>
                <a:spcPts val="0"/>
              </a:spcBef>
              <a:spcAft>
                <a:spcPts val="0"/>
              </a:spcAft>
              <a:buSzPts val="2000"/>
              <a:buFont typeface="Alfa Slab One"/>
              <a:buNone/>
              <a:defRPr sz="2000">
                <a:latin typeface="Alfa Slab One"/>
                <a:ea typeface="Alfa Slab One"/>
                <a:cs typeface="Alfa Slab One"/>
                <a:sym typeface="Alfa Slab One"/>
              </a:defRPr>
            </a:lvl6pPr>
            <a:lvl7pPr lvl="6" rtl="0" algn="ctr">
              <a:spcBef>
                <a:spcPts val="0"/>
              </a:spcBef>
              <a:spcAft>
                <a:spcPts val="0"/>
              </a:spcAft>
              <a:buSzPts val="2000"/>
              <a:buFont typeface="Alfa Slab One"/>
              <a:buNone/>
              <a:defRPr sz="2000">
                <a:latin typeface="Alfa Slab One"/>
                <a:ea typeface="Alfa Slab One"/>
                <a:cs typeface="Alfa Slab One"/>
                <a:sym typeface="Alfa Slab One"/>
              </a:defRPr>
            </a:lvl7pPr>
            <a:lvl8pPr lvl="7" rtl="0" algn="ctr">
              <a:spcBef>
                <a:spcPts val="0"/>
              </a:spcBef>
              <a:spcAft>
                <a:spcPts val="0"/>
              </a:spcAft>
              <a:buSzPts val="2000"/>
              <a:buFont typeface="Alfa Slab One"/>
              <a:buNone/>
              <a:defRPr sz="2000">
                <a:latin typeface="Alfa Slab One"/>
                <a:ea typeface="Alfa Slab One"/>
                <a:cs typeface="Alfa Slab One"/>
                <a:sym typeface="Alfa Slab One"/>
              </a:defRPr>
            </a:lvl8pPr>
            <a:lvl9pPr lvl="8" rtl="0" algn="ctr">
              <a:spcBef>
                <a:spcPts val="0"/>
              </a:spcBef>
              <a:spcAft>
                <a:spcPts val="0"/>
              </a:spcAft>
              <a:buSzPts val="2000"/>
              <a:buFont typeface="Alfa Slab One"/>
              <a:buNone/>
              <a:defRPr sz="2000">
                <a:latin typeface="Alfa Slab One"/>
                <a:ea typeface="Alfa Slab One"/>
                <a:cs typeface="Alfa Slab One"/>
                <a:sym typeface="Alfa Slab 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2">
    <p:spTree>
      <p:nvGrpSpPr>
        <p:cNvPr id="80" name="Shape 80"/>
        <p:cNvGrpSpPr/>
        <p:nvPr/>
      </p:nvGrpSpPr>
      <p:grpSpPr>
        <a:xfrm>
          <a:off x="0" y="0"/>
          <a:ext cx="0" cy="0"/>
          <a:chOff x="0" y="0"/>
          <a:chExt cx="0" cy="0"/>
        </a:xfrm>
      </p:grpSpPr>
      <p:pic>
        <p:nvPicPr>
          <p:cNvPr id="81" name="Google Shape;81;p16"/>
          <p:cNvPicPr preferRelativeResize="0"/>
          <p:nvPr/>
        </p:nvPicPr>
        <p:blipFill rotWithShape="1">
          <a:blip r:embed="rId2">
            <a:alphaModFix/>
          </a:blip>
          <a:srcRect b="38675" l="0" r="0" t="38675"/>
          <a:stretch/>
        </p:blipFill>
        <p:spPr>
          <a:xfrm>
            <a:off x="0" y="-27150"/>
            <a:ext cx="9143998" cy="1183874"/>
          </a:xfrm>
          <a:prstGeom prst="rect">
            <a:avLst/>
          </a:prstGeom>
          <a:noFill/>
          <a:ln>
            <a:noFill/>
          </a:ln>
        </p:spPr>
      </p:pic>
      <p:sp>
        <p:nvSpPr>
          <p:cNvPr id="82" name="Google Shape;82;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200"/>
              <a:buNone/>
              <a:defRPr>
                <a:solidFill>
                  <a:srgbClr val="FFFFFF"/>
                </a:solidFill>
              </a:defRPr>
            </a:lvl1pPr>
            <a:lvl2pPr lvl="1" rtl="0">
              <a:spcBef>
                <a:spcPts val="0"/>
              </a:spcBef>
              <a:spcAft>
                <a:spcPts val="0"/>
              </a:spcAft>
              <a:buClr>
                <a:srgbClr val="FFFFFF"/>
              </a:buClr>
              <a:buSzPts val="3200"/>
              <a:buNone/>
              <a:defRPr>
                <a:solidFill>
                  <a:srgbClr val="FFFFFF"/>
                </a:solidFill>
              </a:defRPr>
            </a:lvl2pPr>
            <a:lvl3pPr lvl="2" rtl="0">
              <a:spcBef>
                <a:spcPts val="0"/>
              </a:spcBef>
              <a:spcAft>
                <a:spcPts val="0"/>
              </a:spcAft>
              <a:buClr>
                <a:srgbClr val="FFFFFF"/>
              </a:buClr>
              <a:buSzPts val="3200"/>
              <a:buNone/>
              <a:defRPr>
                <a:solidFill>
                  <a:srgbClr val="FFFFFF"/>
                </a:solidFill>
              </a:defRPr>
            </a:lvl3pPr>
            <a:lvl4pPr lvl="3" rtl="0">
              <a:spcBef>
                <a:spcPts val="0"/>
              </a:spcBef>
              <a:spcAft>
                <a:spcPts val="0"/>
              </a:spcAft>
              <a:buClr>
                <a:srgbClr val="FFFFFF"/>
              </a:buClr>
              <a:buSzPts val="3200"/>
              <a:buNone/>
              <a:defRPr>
                <a:solidFill>
                  <a:srgbClr val="FFFFFF"/>
                </a:solidFill>
              </a:defRPr>
            </a:lvl4pPr>
            <a:lvl5pPr lvl="4" rtl="0">
              <a:spcBef>
                <a:spcPts val="0"/>
              </a:spcBef>
              <a:spcAft>
                <a:spcPts val="0"/>
              </a:spcAft>
              <a:buClr>
                <a:srgbClr val="FFFFFF"/>
              </a:buClr>
              <a:buSzPts val="3200"/>
              <a:buNone/>
              <a:defRPr>
                <a:solidFill>
                  <a:srgbClr val="FFFFFF"/>
                </a:solidFill>
              </a:defRPr>
            </a:lvl5pPr>
            <a:lvl6pPr lvl="5" rtl="0">
              <a:spcBef>
                <a:spcPts val="0"/>
              </a:spcBef>
              <a:spcAft>
                <a:spcPts val="0"/>
              </a:spcAft>
              <a:buClr>
                <a:srgbClr val="FFFFFF"/>
              </a:buClr>
              <a:buSzPts val="3200"/>
              <a:buNone/>
              <a:defRPr>
                <a:solidFill>
                  <a:srgbClr val="FFFFFF"/>
                </a:solidFill>
              </a:defRPr>
            </a:lvl6pPr>
            <a:lvl7pPr lvl="6" rtl="0">
              <a:spcBef>
                <a:spcPts val="0"/>
              </a:spcBef>
              <a:spcAft>
                <a:spcPts val="0"/>
              </a:spcAft>
              <a:buClr>
                <a:srgbClr val="FFFFFF"/>
              </a:buClr>
              <a:buSzPts val="3200"/>
              <a:buNone/>
              <a:defRPr>
                <a:solidFill>
                  <a:srgbClr val="FFFFFF"/>
                </a:solidFill>
              </a:defRPr>
            </a:lvl7pPr>
            <a:lvl8pPr lvl="7" rtl="0">
              <a:spcBef>
                <a:spcPts val="0"/>
              </a:spcBef>
              <a:spcAft>
                <a:spcPts val="0"/>
              </a:spcAft>
              <a:buClr>
                <a:srgbClr val="FFFFFF"/>
              </a:buClr>
              <a:buSzPts val="3200"/>
              <a:buNone/>
              <a:defRPr>
                <a:solidFill>
                  <a:srgbClr val="FFFFFF"/>
                </a:solidFill>
              </a:defRPr>
            </a:lvl8pPr>
            <a:lvl9pPr lvl="8" rtl="0">
              <a:spcBef>
                <a:spcPts val="0"/>
              </a:spcBef>
              <a:spcAft>
                <a:spcPts val="0"/>
              </a:spcAft>
              <a:buClr>
                <a:srgbClr val="FFFFFF"/>
              </a:buClr>
              <a:buSzPts val="3200"/>
              <a:buNone/>
              <a:defRPr>
                <a:solidFill>
                  <a:srgbClr val="FFFFFF"/>
                </a:solidFill>
              </a:defRPr>
            </a:lvl9pPr>
          </a:lstStyle>
          <a:p/>
        </p:txBody>
      </p:sp>
      <p:sp>
        <p:nvSpPr>
          <p:cNvPr id="83" name="Google Shape;83;p16"/>
          <p:cNvSpPr txBox="1"/>
          <p:nvPr>
            <p:ph idx="1" type="subTitle"/>
          </p:nvPr>
        </p:nvSpPr>
        <p:spPr>
          <a:xfrm>
            <a:off x="720000" y="3819875"/>
            <a:ext cx="2271300" cy="63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84" name="Google Shape;84;p16"/>
          <p:cNvSpPr txBox="1"/>
          <p:nvPr>
            <p:ph idx="2" type="subTitle"/>
          </p:nvPr>
        </p:nvSpPr>
        <p:spPr>
          <a:xfrm>
            <a:off x="6152700" y="3819875"/>
            <a:ext cx="2271300" cy="631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5" name="Google Shape;85;p16"/>
          <p:cNvSpPr txBox="1"/>
          <p:nvPr>
            <p:ph idx="3" type="subTitle"/>
          </p:nvPr>
        </p:nvSpPr>
        <p:spPr>
          <a:xfrm>
            <a:off x="1127388" y="3359425"/>
            <a:ext cx="1863900" cy="391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000"/>
              <a:buFont typeface="Alfa Slab One"/>
              <a:buNone/>
              <a:defRPr sz="2000">
                <a:solidFill>
                  <a:srgbClr val="FFFFFF"/>
                </a:solidFill>
                <a:latin typeface="Alfa Slab One"/>
                <a:ea typeface="Alfa Slab One"/>
                <a:cs typeface="Alfa Slab One"/>
                <a:sym typeface="Alfa Slab One"/>
              </a:defRPr>
            </a:lvl1pPr>
            <a:lvl2pPr lvl="1" rtl="0" algn="r">
              <a:spcBef>
                <a:spcPts val="0"/>
              </a:spcBef>
              <a:spcAft>
                <a:spcPts val="0"/>
              </a:spcAft>
              <a:buSzPts val="2000"/>
              <a:buFont typeface="Alfa Slab One"/>
              <a:buNone/>
              <a:defRPr sz="2000">
                <a:latin typeface="Alfa Slab One"/>
                <a:ea typeface="Alfa Slab One"/>
                <a:cs typeface="Alfa Slab One"/>
                <a:sym typeface="Alfa Slab One"/>
              </a:defRPr>
            </a:lvl2pPr>
            <a:lvl3pPr lvl="2" rtl="0" algn="r">
              <a:spcBef>
                <a:spcPts val="0"/>
              </a:spcBef>
              <a:spcAft>
                <a:spcPts val="0"/>
              </a:spcAft>
              <a:buSzPts val="2000"/>
              <a:buFont typeface="Alfa Slab One"/>
              <a:buNone/>
              <a:defRPr sz="2000">
                <a:latin typeface="Alfa Slab One"/>
                <a:ea typeface="Alfa Slab One"/>
                <a:cs typeface="Alfa Slab One"/>
                <a:sym typeface="Alfa Slab One"/>
              </a:defRPr>
            </a:lvl3pPr>
            <a:lvl4pPr lvl="3" rtl="0" algn="r">
              <a:spcBef>
                <a:spcPts val="0"/>
              </a:spcBef>
              <a:spcAft>
                <a:spcPts val="0"/>
              </a:spcAft>
              <a:buSzPts val="2000"/>
              <a:buFont typeface="Alfa Slab One"/>
              <a:buNone/>
              <a:defRPr sz="2000">
                <a:latin typeface="Alfa Slab One"/>
                <a:ea typeface="Alfa Slab One"/>
                <a:cs typeface="Alfa Slab One"/>
                <a:sym typeface="Alfa Slab One"/>
              </a:defRPr>
            </a:lvl4pPr>
            <a:lvl5pPr lvl="4" rtl="0" algn="r">
              <a:spcBef>
                <a:spcPts val="0"/>
              </a:spcBef>
              <a:spcAft>
                <a:spcPts val="0"/>
              </a:spcAft>
              <a:buSzPts val="2000"/>
              <a:buFont typeface="Alfa Slab One"/>
              <a:buNone/>
              <a:defRPr sz="2000">
                <a:latin typeface="Alfa Slab One"/>
                <a:ea typeface="Alfa Slab One"/>
                <a:cs typeface="Alfa Slab One"/>
                <a:sym typeface="Alfa Slab One"/>
              </a:defRPr>
            </a:lvl5pPr>
            <a:lvl6pPr lvl="5" rtl="0" algn="r">
              <a:spcBef>
                <a:spcPts val="0"/>
              </a:spcBef>
              <a:spcAft>
                <a:spcPts val="0"/>
              </a:spcAft>
              <a:buSzPts val="2000"/>
              <a:buFont typeface="Alfa Slab One"/>
              <a:buNone/>
              <a:defRPr sz="2000">
                <a:latin typeface="Alfa Slab One"/>
                <a:ea typeface="Alfa Slab One"/>
                <a:cs typeface="Alfa Slab One"/>
                <a:sym typeface="Alfa Slab One"/>
              </a:defRPr>
            </a:lvl6pPr>
            <a:lvl7pPr lvl="6" rtl="0" algn="r">
              <a:spcBef>
                <a:spcPts val="0"/>
              </a:spcBef>
              <a:spcAft>
                <a:spcPts val="0"/>
              </a:spcAft>
              <a:buSzPts val="2000"/>
              <a:buFont typeface="Alfa Slab One"/>
              <a:buNone/>
              <a:defRPr sz="2000">
                <a:latin typeface="Alfa Slab One"/>
                <a:ea typeface="Alfa Slab One"/>
                <a:cs typeface="Alfa Slab One"/>
                <a:sym typeface="Alfa Slab One"/>
              </a:defRPr>
            </a:lvl7pPr>
            <a:lvl8pPr lvl="7" rtl="0" algn="r">
              <a:spcBef>
                <a:spcPts val="0"/>
              </a:spcBef>
              <a:spcAft>
                <a:spcPts val="0"/>
              </a:spcAft>
              <a:buSzPts val="2000"/>
              <a:buFont typeface="Alfa Slab One"/>
              <a:buNone/>
              <a:defRPr sz="2000">
                <a:latin typeface="Alfa Slab One"/>
                <a:ea typeface="Alfa Slab One"/>
                <a:cs typeface="Alfa Slab One"/>
                <a:sym typeface="Alfa Slab One"/>
              </a:defRPr>
            </a:lvl8pPr>
            <a:lvl9pPr lvl="8" rtl="0" algn="r">
              <a:spcBef>
                <a:spcPts val="0"/>
              </a:spcBef>
              <a:spcAft>
                <a:spcPts val="0"/>
              </a:spcAft>
              <a:buSzPts val="2000"/>
              <a:buFont typeface="Alfa Slab One"/>
              <a:buNone/>
              <a:defRPr sz="2000">
                <a:latin typeface="Alfa Slab One"/>
                <a:ea typeface="Alfa Slab One"/>
                <a:cs typeface="Alfa Slab One"/>
                <a:sym typeface="Alfa Slab One"/>
              </a:defRPr>
            </a:lvl9pPr>
          </a:lstStyle>
          <a:p/>
        </p:txBody>
      </p:sp>
      <p:sp>
        <p:nvSpPr>
          <p:cNvPr id="86" name="Google Shape;86;p16"/>
          <p:cNvSpPr txBox="1"/>
          <p:nvPr>
            <p:ph idx="4" type="subTitle"/>
          </p:nvPr>
        </p:nvSpPr>
        <p:spPr>
          <a:xfrm>
            <a:off x="6152688" y="3359425"/>
            <a:ext cx="1863900" cy="391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000"/>
              <a:buFont typeface="Alfa Slab One"/>
              <a:buNone/>
              <a:defRPr sz="2000">
                <a:solidFill>
                  <a:srgbClr val="FFFFFF"/>
                </a:solidFill>
                <a:latin typeface="Alfa Slab One"/>
                <a:ea typeface="Alfa Slab One"/>
                <a:cs typeface="Alfa Slab One"/>
                <a:sym typeface="Alfa Slab One"/>
              </a:defRPr>
            </a:lvl1pPr>
            <a:lvl2pPr lvl="1" rtl="0">
              <a:spcBef>
                <a:spcPts val="0"/>
              </a:spcBef>
              <a:spcAft>
                <a:spcPts val="0"/>
              </a:spcAft>
              <a:buSzPts val="2000"/>
              <a:buFont typeface="Alfa Slab One"/>
              <a:buNone/>
              <a:defRPr sz="2000">
                <a:latin typeface="Alfa Slab One"/>
                <a:ea typeface="Alfa Slab One"/>
                <a:cs typeface="Alfa Slab One"/>
                <a:sym typeface="Alfa Slab One"/>
              </a:defRPr>
            </a:lvl2pPr>
            <a:lvl3pPr lvl="2" rtl="0">
              <a:spcBef>
                <a:spcPts val="0"/>
              </a:spcBef>
              <a:spcAft>
                <a:spcPts val="0"/>
              </a:spcAft>
              <a:buSzPts val="2000"/>
              <a:buFont typeface="Alfa Slab One"/>
              <a:buNone/>
              <a:defRPr sz="2000">
                <a:latin typeface="Alfa Slab One"/>
                <a:ea typeface="Alfa Slab One"/>
                <a:cs typeface="Alfa Slab One"/>
                <a:sym typeface="Alfa Slab One"/>
              </a:defRPr>
            </a:lvl3pPr>
            <a:lvl4pPr lvl="3" rtl="0">
              <a:spcBef>
                <a:spcPts val="0"/>
              </a:spcBef>
              <a:spcAft>
                <a:spcPts val="0"/>
              </a:spcAft>
              <a:buSzPts val="2000"/>
              <a:buFont typeface="Alfa Slab One"/>
              <a:buNone/>
              <a:defRPr sz="2000">
                <a:latin typeface="Alfa Slab One"/>
                <a:ea typeface="Alfa Slab One"/>
                <a:cs typeface="Alfa Slab One"/>
                <a:sym typeface="Alfa Slab One"/>
              </a:defRPr>
            </a:lvl4pPr>
            <a:lvl5pPr lvl="4" rtl="0">
              <a:spcBef>
                <a:spcPts val="0"/>
              </a:spcBef>
              <a:spcAft>
                <a:spcPts val="0"/>
              </a:spcAft>
              <a:buSzPts val="2000"/>
              <a:buFont typeface="Alfa Slab One"/>
              <a:buNone/>
              <a:defRPr sz="2000">
                <a:latin typeface="Alfa Slab One"/>
                <a:ea typeface="Alfa Slab One"/>
                <a:cs typeface="Alfa Slab One"/>
                <a:sym typeface="Alfa Slab One"/>
              </a:defRPr>
            </a:lvl5pPr>
            <a:lvl6pPr lvl="5" rtl="0">
              <a:spcBef>
                <a:spcPts val="0"/>
              </a:spcBef>
              <a:spcAft>
                <a:spcPts val="0"/>
              </a:spcAft>
              <a:buSzPts val="2000"/>
              <a:buFont typeface="Alfa Slab One"/>
              <a:buNone/>
              <a:defRPr sz="2000">
                <a:latin typeface="Alfa Slab One"/>
                <a:ea typeface="Alfa Slab One"/>
                <a:cs typeface="Alfa Slab One"/>
                <a:sym typeface="Alfa Slab One"/>
              </a:defRPr>
            </a:lvl6pPr>
            <a:lvl7pPr lvl="6" rtl="0">
              <a:spcBef>
                <a:spcPts val="0"/>
              </a:spcBef>
              <a:spcAft>
                <a:spcPts val="0"/>
              </a:spcAft>
              <a:buSzPts val="2000"/>
              <a:buFont typeface="Alfa Slab One"/>
              <a:buNone/>
              <a:defRPr sz="2000">
                <a:latin typeface="Alfa Slab One"/>
                <a:ea typeface="Alfa Slab One"/>
                <a:cs typeface="Alfa Slab One"/>
                <a:sym typeface="Alfa Slab One"/>
              </a:defRPr>
            </a:lvl7pPr>
            <a:lvl8pPr lvl="7" rtl="0">
              <a:spcBef>
                <a:spcPts val="0"/>
              </a:spcBef>
              <a:spcAft>
                <a:spcPts val="0"/>
              </a:spcAft>
              <a:buSzPts val="2000"/>
              <a:buFont typeface="Alfa Slab One"/>
              <a:buNone/>
              <a:defRPr sz="2000">
                <a:latin typeface="Alfa Slab One"/>
                <a:ea typeface="Alfa Slab One"/>
                <a:cs typeface="Alfa Slab One"/>
                <a:sym typeface="Alfa Slab One"/>
              </a:defRPr>
            </a:lvl8pPr>
            <a:lvl9pPr lvl="8" rtl="0">
              <a:spcBef>
                <a:spcPts val="0"/>
              </a:spcBef>
              <a:spcAft>
                <a:spcPts val="0"/>
              </a:spcAft>
              <a:buSzPts val="2000"/>
              <a:buFont typeface="Alfa Slab One"/>
              <a:buNone/>
              <a:defRPr sz="2000">
                <a:latin typeface="Alfa Slab One"/>
                <a:ea typeface="Alfa Slab One"/>
                <a:cs typeface="Alfa Slab One"/>
                <a:sym typeface="Alfa Slab One"/>
              </a:defRPr>
            </a:lvl9pPr>
          </a:lstStyle>
          <a:p/>
        </p:txBody>
      </p:sp>
      <p:sp>
        <p:nvSpPr>
          <p:cNvPr id="87" name="Google Shape;87;p16"/>
          <p:cNvSpPr txBox="1"/>
          <p:nvPr>
            <p:ph idx="5" type="subTitle"/>
          </p:nvPr>
        </p:nvSpPr>
        <p:spPr>
          <a:xfrm>
            <a:off x="720000" y="2085625"/>
            <a:ext cx="2271300" cy="63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88" name="Google Shape;88;p16"/>
          <p:cNvSpPr txBox="1"/>
          <p:nvPr>
            <p:ph idx="6" type="subTitle"/>
          </p:nvPr>
        </p:nvSpPr>
        <p:spPr>
          <a:xfrm>
            <a:off x="6152700" y="2085625"/>
            <a:ext cx="2271300" cy="631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9" name="Google Shape;89;p16"/>
          <p:cNvSpPr txBox="1"/>
          <p:nvPr>
            <p:ph idx="7" type="subTitle"/>
          </p:nvPr>
        </p:nvSpPr>
        <p:spPr>
          <a:xfrm>
            <a:off x="1127388" y="1625175"/>
            <a:ext cx="1863900" cy="391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000"/>
              <a:buFont typeface="Alfa Slab One"/>
              <a:buNone/>
              <a:defRPr sz="2000">
                <a:solidFill>
                  <a:srgbClr val="FFFFFF"/>
                </a:solidFill>
                <a:latin typeface="Alfa Slab One"/>
                <a:ea typeface="Alfa Slab One"/>
                <a:cs typeface="Alfa Slab One"/>
                <a:sym typeface="Alfa Slab One"/>
              </a:defRPr>
            </a:lvl1pPr>
            <a:lvl2pPr lvl="1" rtl="0" algn="r">
              <a:spcBef>
                <a:spcPts val="0"/>
              </a:spcBef>
              <a:spcAft>
                <a:spcPts val="0"/>
              </a:spcAft>
              <a:buSzPts val="2000"/>
              <a:buFont typeface="Alfa Slab One"/>
              <a:buNone/>
              <a:defRPr sz="2000">
                <a:latin typeface="Alfa Slab One"/>
                <a:ea typeface="Alfa Slab One"/>
                <a:cs typeface="Alfa Slab One"/>
                <a:sym typeface="Alfa Slab One"/>
              </a:defRPr>
            </a:lvl2pPr>
            <a:lvl3pPr lvl="2" rtl="0" algn="r">
              <a:spcBef>
                <a:spcPts val="0"/>
              </a:spcBef>
              <a:spcAft>
                <a:spcPts val="0"/>
              </a:spcAft>
              <a:buSzPts val="2000"/>
              <a:buFont typeface="Alfa Slab One"/>
              <a:buNone/>
              <a:defRPr sz="2000">
                <a:latin typeface="Alfa Slab One"/>
                <a:ea typeface="Alfa Slab One"/>
                <a:cs typeface="Alfa Slab One"/>
                <a:sym typeface="Alfa Slab One"/>
              </a:defRPr>
            </a:lvl3pPr>
            <a:lvl4pPr lvl="3" rtl="0" algn="r">
              <a:spcBef>
                <a:spcPts val="0"/>
              </a:spcBef>
              <a:spcAft>
                <a:spcPts val="0"/>
              </a:spcAft>
              <a:buSzPts val="2000"/>
              <a:buFont typeface="Alfa Slab One"/>
              <a:buNone/>
              <a:defRPr sz="2000">
                <a:latin typeface="Alfa Slab One"/>
                <a:ea typeface="Alfa Slab One"/>
                <a:cs typeface="Alfa Slab One"/>
                <a:sym typeface="Alfa Slab One"/>
              </a:defRPr>
            </a:lvl4pPr>
            <a:lvl5pPr lvl="4" rtl="0" algn="r">
              <a:spcBef>
                <a:spcPts val="0"/>
              </a:spcBef>
              <a:spcAft>
                <a:spcPts val="0"/>
              </a:spcAft>
              <a:buSzPts val="2000"/>
              <a:buFont typeface="Alfa Slab One"/>
              <a:buNone/>
              <a:defRPr sz="2000">
                <a:latin typeface="Alfa Slab One"/>
                <a:ea typeface="Alfa Slab One"/>
                <a:cs typeface="Alfa Slab One"/>
                <a:sym typeface="Alfa Slab One"/>
              </a:defRPr>
            </a:lvl5pPr>
            <a:lvl6pPr lvl="5" rtl="0" algn="r">
              <a:spcBef>
                <a:spcPts val="0"/>
              </a:spcBef>
              <a:spcAft>
                <a:spcPts val="0"/>
              </a:spcAft>
              <a:buSzPts val="2000"/>
              <a:buFont typeface="Alfa Slab One"/>
              <a:buNone/>
              <a:defRPr sz="2000">
                <a:latin typeface="Alfa Slab One"/>
                <a:ea typeface="Alfa Slab One"/>
                <a:cs typeface="Alfa Slab One"/>
                <a:sym typeface="Alfa Slab One"/>
              </a:defRPr>
            </a:lvl6pPr>
            <a:lvl7pPr lvl="6" rtl="0" algn="r">
              <a:spcBef>
                <a:spcPts val="0"/>
              </a:spcBef>
              <a:spcAft>
                <a:spcPts val="0"/>
              </a:spcAft>
              <a:buSzPts val="2000"/>
              <a:buFont typeface="Alfa Slab One"/>
              <a:buNone/>
              <a:defRPr sz="2000">
                <a:latin typeface="Alfa Slab One"/>
                <a:ea typeface="Alfa Slab One"/>
                <a:cs typeface="Alfa Slab One"/>
                <a:sym typeface="Alfa Slab One"/>
              </a:defRPr>
            </a:lvl7pPr>
            <a:lvl8pPr lvl="7" rtl="0" algn="r">
              <a:spcBef>
                <a:spcPts val="0"/>
              </a:spcBef>
              <a:spcAft>
                <a:spcPts val="0"/>
              </a:spcAft>
              <a:buSzPts val="2000"/>
              <a:buFont typeface="Alfa Slab One"/>
              <a:buNone/>
              <a:defRPr sz="2000">
                <a:latin typeface="Alfa Slab One"/>
                <a:ea typeface="Alfa Slab One"/>
                <a:cs typeface="Alfa Slab One"/>
                <a:sym typeface="Alfa Slab One"/>
              </a:defRPr>
            </a:lvl8pPr>
            <a:lvl9pPr lvl="8" rtl="0" algn="r">
              <a:spcBef>
                <a:spcPts val="0"/>
              </a:spcBef>
              <a:spcAft>
                <a:spcPts val="0"/>
              </a:spcAft>
              <a:buSzPts val="2000"/>
              <a:buFont typeface="Alfa Slab One"/>
              <a:buNone/>
              <a:defRPr sz="2000">
                <a:latin typeface="Alfa Slab One"/>
                <a:ea typeface="Alfa Slab One"/>
                <a:cs typeface="Alfa Slab One"/>
                <a:sym typeface="Alfa Slab One"/>
              </a:defRPr>
            </a:lvl9pPr>
          </a:lstStyle>
          <a:p/>
        </p:txBody>
      </p:sp>
      <p:sp>
        <p:nvSpPr>
          <p:cNvPr id="90" name="Google Shape;90;p16"/>
          <p:cNvSpPr txBox="1"/>
          <p:nvPr>
            <p:ph idx="8" type="subTitle"/>
          </p:nvPr>
        </p:nvSpPr>
        <p:spPr>
          <a:xfrm>
            <a:off x="6152688" y="1625175"/>
            <a:ext cx="1863900" cy="391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000"/>
              <a:buFont typeface="Alfa Slab One"/>
              <a:buNone/>
              <a:defRPr sz="2000">
                <a:solidFill>
                  <a:srgbClr val="FFFFFF"/>
                </a:solidFill>
                <a:latin typeface="Alfa Slab One"/>
                <a:ea typeface="Alfa Slab One"/>
                <a:cs typeface="Alfa Slab One"/>
                <a:sym typeface="Alfa Slab One"/>
              </a:defRPr>
            </a:lvl1pPr>
            <a:lvl2pPr lvl="1" rtl="0">
              <a:spcBef>
                <a:spcPts val="0"/>
              </a:spcBef>
              <a:spcAft>
                <a:spcPts val="0"/>
              </a:spcAft>
              <a:buSzPts val="2000"/>
              <a:buFont typeface="Alfa Slab One"/>
              <a:buNone/>
              <a:defRPr sz="2000">
                <a:latin typeface="Alfa Slab One"/>
                <a:ea typeface="Alfa Slab One"/>
                <a:cs typeface="Alfa Slab One"/>
                <a:sym typeface="Alfa Slab One"/>
              </a:defRPr>
            </a:lvl2pPr>
            <a:lvl3pPr lvl="2" rtl="0">
              <a:spcBef>
                <a:spcPts val="0"/>
              </a:spcBef>
              <a:spcAft>
                <a:spcPts val="0"/>
              </a:spcAft>
              <a:buSzPts val="2000"/>
              <a:buFont typeface="Alfa Slab One"/>
              <a:buNone/>
              <a:defRPr sz="2000">
                <a:latin typeface="Alfa Slab One"/>
                <a:ea typeface="Alfa Slab One"/>
                <a:cs typeface="Alfa Slab One"/>
                <a:sym typeface="Alfa Slab One"/>
              </a:defRPr>
            </a:lvl3pPr>
            <a:lvl4pPr lvl="3" rtl="0">
              <a:spcBef>
                <a:spcPts val="0"/>
              </a:spcBef>
              <a:spcAft>
                <a:spcPts val="0"/>
              </a:spcAft>
              <a:buSzPts val="2000"/>
              <a:buFont typeface="Alfa Slab One"/>
              <a:buNone/>
              <a:defRPr sz="2000">
                <a:latin typeface="Alfa Slab One"/>
                <a:ea typeface="Alfa Slab One"/>
                <a:cs typeface="Alfa Slab One"/>
                <a:sym typeface="Alfa Slab One"/>
              </a:defRPr>
            </a:lvl4pPr>
            <a:lvl5pPr lvl="4" rtl="0">
              <a:spcBef>
                <a:spcPts val="0"/>
              </a:spcBef>
              <a:spcAft>
                <a:spcPts val="0"/>
              </a:spcAft>
              <a:buSzPts val="2000"/>
              <a:buFont typeface="Alfa Slab One"/>
              <a:buNone/>
              <a:defRPr sz="2000">
                <a:latin typeface="Alfa Slab One"/>
                <a:ea typeface="Alfa Slab One"/>
                <a:cs typeface="Alfa Slab One"/>
                <a:sym typeface="Alfa Slab One"/>
              </a:defRPr>
            </a:lvl5pPr>
            <a:lvl6pPr lvl="5" rtl="0">
              <a:spcBef>
                <a:spcPts val="0"/>
              </a:spcBef>
              <a:spcAft>
                <a:spcPts val="0"/>
              </a:spcAft>
              <a:buSzPts val="2000"/>
              <a:buFont typeface="Alfa Slab One"/>
              <a:buNone/>
              <a:defRPr sz="2000">
                <a:latin typeface="Alfa Slab One"/>
                <a:ea typeface="Alfa Slab One"/>
                <a:cs typeface="Alfa Slab One"/>
                <a:sym typeface="Alfa Slab One"/>
              </a:defRPr>
            </a:lvl6pPr>
            <a:lvl7pPr lvl="6" rtl="0">
              <a:spcBef>
                <a:spcPts val="0"/>
              </a:spcBef>
              <a:spcAft>
                <a:spcPts val="0"/>
              </a:spcAft>
              <a:buSzPts val="2000"/>
              <a:buFont typeface="Alfa Slab One"/>
              <a:buNone/>
              <a:defRPr sz="2000">
                <a:latin typeface="Alfa Slab One"/>
                <a:ea typeface="Alfa Slab One"/>
                <a:cs typeface="Alfa Slab One"/>
                <a:sym typeface="Alfa Slab One"/>
              </a:defRPr>
            </a:lvl7pPr>
            <a:lvl8pPr lvl="7" rtl="0">
              <a:spcBef>
                <a:spcPts val="0"/>
              </a:spcBef>
              <a:spcAft>
                <a:spcPts val="0"/>
              </a:spcAft>
              <a:buSzPts val="2000"/>
              <a:buFont typeface="Alfa Slab One"/>
              <a:buNone/>
              <a:defRPr sz="2000">
                <a:latin typeface="Alfa Slab One"/>
                <a:ea typeface="Alfa Slab One"/>
                <a:cs typeface="Alfa Slab One"/>
                <a:sym typeface="Alfa Slab One"/>
              </a:defRPr>
            </a:lvl8pPr>
            <a:lvl9pPr lvl="8" rtl="0">
              <a:spcBef>
                <a:spcPts val="0"/>
              </a:spcBef>
              <a:spcAft>
                <a:spcPts val="0"/>
              </a:spcAft>
              <a:buSzPts val="2000"/>
              <a:buFont typeface="Alfa Slab One"/>
              <a:buNone/>
              <a:defRPr sz="2000">
                <a:latin typeface="Alfa Slab One"/>
                <a:ea typeface="Alfa Slab One"/>
                <a:cs typeface="Alfa Slab One"/>
                <a:sym typeface="Alfa Slab 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3">
    <p:spTree>
      <p:nvGrpSpPr>
        <p:cNvPr id="91" name="Shape 91"/>
        <p:cNvGrpSpPr/>
        <p:nvPr/>
      </p:nvGrpSpPr>
      <p:grpSpPr>
        <a:xfrm>
          <a:off x="0" y="0"/>
          <a:ext cx="0" cy="0"/>
          <a:chOff x="0" y="0"/>
          <a:chExt cx="0" cy="0"/>
        </a:xfrm>
      </p:grpSpPr>
      <p:pic>
        <p:nvPicPr>
          <p:cNvPr id="92" name="Google Shape;92;p17"/>
          <p:cNvPicPr preferRelativeResize="0"/>
          <p:nvPr/>
        </p:nvPicPr>
        <p:blipFill rotWithShape="1">
          <a:blip r:embed="rId2">
            <a:alphaModFix/>
          </a:blip>
          <a:srcRect b="38675" l="0" r="0" t="38675"/>
          <a:stretch/>
        </p:blipFill>
        <p:spPr>
          <a:xfrm>
            <a:off x="0" y="-27150"/>
            <a:ext cx="9143998" cy="1183874"/>
          </a:xfrm>
          <a:prstGeom prst="rect">
            <a:avLst/>
          </a:prstGeom>
          <a:noFill/>
          <a:ln>
            <a:noFill/>
          </a:ln>
        </p:spPr>
      </p:pic>
      <p:sp>
        <p:nvSpPr>
          <p:cNvPr id="93" name="Google Shape;93;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200"/>
              <a:buNone/>
              <a:defRPr>
                <a:solidFill>
                  <a:srgbClr val="FFFFFF"/>
                </a:solidFill>
              </a:defRPr>
            </a:lvl1pPr>
            <a:lvl2pPr lvl="1" rtl="0">
              <a:spcBef>
                <a:spcPts val="0"/>
              </a:spcBef>
              <a:spcAft>
                <a:spcPts val="0"/>
              </a:spcAft>
              <a:buClr>
                <a:srgbClr val="FFFFFF"/>
              </a:buClr>
              <a:buSzPts val="3200"/>
              <a:buNone/>
              <a:defRPr>
                <a:solidFill>
                  <a:srgbClr val="FFFFFF"/>
                </a:solidFill>
              </a:defRPr>
            </a:lvl2pPr>
            <a:lvl3pPr lvl="2" rtl="0">
              <a:spcBef>
                <a:spcPts val="0"/>
              </a:spcBef>
              <a:spcAft>
                <a:spcPts val="0"/>
              </a:spcAft>
              <a:buClr>
                <a:srgbClr val="FFFFFF"/>
              </a:buClr>
              <a:buSzPts val="3200"/>
              <a:buNone/>
              <a:defRPr>
                <a:solidFill>
                  <a:srgbClr val="FFFFFF"/>
                </a:solidFill>
              </a:defRPr>
            </a:lvl3pPr>
            <a:lvl4pPr lvl="3" rtl="0">
              <a:spcBef>
                <a:spcPts val="0"/>
              </a:spcBef>
              <a:spcAft>
                <a:spcPts val="0"/>
              </a:spcAft>
              <a:buClr>
                <a:srgbClr val="FFFFFF"/>
              </a:buClr>
              <a:buSzPts val="3200"/>
              <a:buNone/>
              <a:defRPr>
                <a:solidFill>
                  <a:srgbClr val="FFFFFF"/>
                </a:solidFill>
              </a:defRPr>
            </a:lvl4pPr>
            <a:lvl5pPr lvl="4" rtl="0">
              <a:spcBef>
                <a:spcPts val="0"/>
              </a:spcBef>
              <a:spcAft>
                <a:spcPts val="0"/>
              </a:spcAft>
              <a:buClr>
                <a:srgbClr val="FFFFFF"/>
              </a:buClr>
              <a:buSzPts val="3200"/>
              <a:buNone/>
              <a:defRPr>
                <a:solidFill>
                  <a:srgbClr val="FFFFFF"/>
                </a:solidFill>
              </a:defRPr>
            </a:lvl5pPr>
            <a:lvl6pPr lvl="5" rtl="0">
              <a:spcBef>
                <a:spcPts val="0"/>
              </a:spcBef>
              <a:spcAft>
                <a:spcPts val="0"/>
              </a:spcAft>
              <a:buClr>
                <a:srgbClr val="FFFFFF"/>
              </a:buClr>
              <a:buSzPts val="3200"/>
              <a:buNone/>
              <a:defRPr>
                <a:solidFill>
                  <a:srgbClr val="FFFFFF"/>
                </a:solidFill>
              </a:defRPr>
            </a:lvl6pPr>
            <a:lvl7pPr lvl="6" rtl="0">
              <a:spcBef>
                <a:spcPts val="0"/>
              </a:spcBef>
              <a:spcAft>
                <a:spcPts val="0"/>
              </a:spcAft>
              <a:buClr>
                <a:srgbClr val="FFFFFF"/>
              </a:buClr>
              <a:buSzPts val="3200"/>
              <a:buNone/>
              <a:defRPr>
                <a:solidFill>
                  <a:srgbClr val="FFFFFF"/>
                </a:solidFill>
              </a:defRPr>
            </a:lvl7pPr>
            <a:lvl8pPr lvl="7" rtl="0">
              <a:spcBef>
                <a:spcPts val="0"/>
              </a:spcBef>
              <a:spcAft>
                <a:spcPts val="0"/>
              </a:spcAft>
              <a:buClr>
                <a:srgbClr val="FFFFFF"/>
              </a:buClr>
              <a:buSzPts val="3200"/>
              <a:buNone/>
              <a:defRPr>
                <a:solidFill>
                  <a:srgbClr val="FFFFFF"/>
                </a:solidFill>
              </a:defRPr>
            </a:lvl8pPr>
            <a:lvl9pPr lvl="8" rtl="0">
              <a:spcBef>
                <a:spcPts val="0"/>
              </a:spcBef>
              <a:spcAft>
                <a:spcPts val="0"/>
              </a:spcAft>
              <a:buClr>
                <a:srgbClr val="FFFFFF"/>
              </a:buClr>
              <a:buSzPts val="3200"/>
              <a:buNone/>
              <a:defRPr>
                <a:solidFill>
                  <a:srgbClr val="FFFFFF"/>
                </a:solidFill>
              </a:defRPr>
            </a:lvl9pPr>
          </a:lstStyle>
          <a:p/>
        </p:txBody>
      </p:sp>
      <p:sp>
        <p:nvSpPr>
          <p:cNvPr id="94" name="Google Shape;94;p17"/>
          <p:cNvSpPr txBox="1"/>
          <p:nvPr>
            <p:ph idx="1" type="subTitle"/>
          </p:nvPr>
        </p:nvSpPr>
        <p:spPr>
          <a:xfrm>
            <a:off x="720000" y="3723000"/>
            <a:ext cx="2271300" cy="72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95" name="Google Shape;95;p17"/>
          <p:cNvSpPr txBox="1"/>
          <p:nvPr>
            <p:ph idx="2" type="subTitle"/>
          </p:nvPr>
        </p:nvSpPr>
        <p:spPr>
          <a:xfrm>
            <a:off x="923700" y="3262550"/>
            <a:ext cx="1863900" cy="39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000"/>
              <a:buFont typeface="Alfa Slab One"/>
              <a:buNone/>
              <a:defRPr sz="2000">
                <a:solidFill>
                  <a:srgbClr val="FFFFFF"/>
                </a:solidFill>
                <a:latin typeface="Alfa Slab One"/>
                <a:ea typeface="Alfa Slab One"/>
                <a:cs typeface="Alfa Slab One"/>
                <a:sym typeface="Alfa Slab One"/>
              </a:defRPr>
            </a:lvl1pPr>
            <a:lvl2pPr lvl="1" rtl="0" algn="ctr">
              <a:spcBef>
                <a:spcPts val="0"/>
              </a:spcBef>
              <a:spcAft>
                <a:spcPts val="0"/>
              </a:spcAft>
              <a:buSzPts val="2000"/>
              <a:buFont typeface="Alfa Slab One"/>
              <a:buNone/>
              <a:defRPr sz="2000">
                <a:latin typeface="Alfa Slab One"/>
                <a:ea typeface="Alfa Slab One"/>
                <a:cs typeface="Alfa Slab One"/>
                <a:sym typeface="Alfa Slab One"/>
              </a:defRPr>
            </a:lvl2pPr>
            <a:lvl3pPr lvl="2" rtl="0" algn="ctr">
              <a:spcBef>
                <a:spcPts val="0"/>
              </a:spcBef>
              <a:spcAft>
                <a:spcPts val="0"/>
              </a:spcAft>
              <a:buSzPts val="2000"/>
              <a:buFont typeface="Alfa Slab One"/>
              <a:buNone/>
              <a:defRPr sz="2000">
                <a:latin typeface="Alfa Slab One"/>
                <a:ea typeface="Alfa Slab One"/>
                <a:cs typeface="Alfa Slab One"/>
                <a:sym typeface="Alfa Slab One"/>
              </a:defRPr>
            </a:lvl3pPr>
            <a:lvl4pPr lvl="3" rtl="0" algn="ctr">
              <a:spcBef>
                <a:spcPts val="0"/>
              </a:spcBef>
              <a:spcAft>
                <a:spcPts val="0"/>
              </a:spcAft>
              <a:buSzPts val="2000"/>
              <a:buFont typeface="Alfa Slab One"/>
              <a:buNone/>
              <a:defRPr sz="2000">
                <a:latin typeface="Alfa Slab One"/>
                <a:ea typeface="Alfa Slab One"/>
                <a:cs typeface="Alfa Slab One"/>
                <a:sym typeface="Alfa Slab One"/>
              </a:defRPr>
            </a:lvl4pPr>
            <a:lvl5pPr lvl="4" rtl="0" algn="ctr">
              <a:spcBef>
                <a:spcPts val="0"/>
              </a:spcBef>
              <a:spcAft>
                <a:spcPts val="0"/>
              </a:spcAft>
              <a:buSzPts val="2000"/>
              <a:buFont typeface="Alfa Slab One"/>
              <a:buNone/>
              <a:defRPr sz="2000">
                <a:latin typeface="Alfa Slab One"/>
                <a:ea typeface="Alfa Slab One"/>
                <a:cs typeface="Alfa Slab One"/>
                <a:sym typeface="Alfa Slab One"/>
              </a:defRPr>
            </a:lvl5pPr>
            <a:lvl6pPr lvl="5" rtl="0" algn="ctr">
              <a:spcBef>
                <a:spcPts val="0"/>
              </a:spcBef>
              <a:spcAft>
                <a:spcPts val="0"/>
              </a:spcAft>
              <a:buSzPts val="2000"/>
              <a:buFont typeface="Alfa Slab One"/>
              <a:buNone/>
              <a:defRPr sz="2000">
                <a:latin typeface="Alfa Slab One"/>
                <a:ea typeface="Alfa Slab One"/>
                <a:cs typeface="Alfa Slab One"/>
                <a:sym typeface="Alfa Slab One"/>
              </a:defRPr>
            </a:lvl6pPr>
            <a:lvl7pPr lvl="6" rtl="0" algn="ctr">
              <a:spcBef>
                <a:spcPts val="0"/>
              </a:spcBef>
              <a:spcAft>
                <a:spcPts val="0"/>
              </a:spcAft>
              <a:buSzPts val="2000"/>
              <a:buFont typeface="Alfa Slab One"/>
              <a:buNone/>
              <a:defRPr sz="2000">
                <a:latin typeface="Alfa Slab One"/>
                <a:ea typeface="Alfa Slab One"/>
                <a:cs typeface="Alfa Slab One"/>
                <a:sym typeface="Alfa Slab One"/>
              </a:defRPr>
            </a:lvl7pPr>
            <a:lvl8pPr lvl="7" rtl="0" algn="ctr">
              <a:spcBef>
                <a:spcPts val="0"/>
              </a:spcBef>
              <a:spcAft>
                <a:spcPts val="0"/>
              </a:spcAft>
              <a:buSzPts val="2000"/>
              <a:buFont typeface="Alfa Slab One"/>
              <a:buNone/>
              <a:defRPr sz="2000">
                <a:latin typeface="Alfa Slab One"/>
                <a:ea typeface="Alfa Slab One"/>
                <a:cs typeface="Alfa Slab One"/>
                <a:sym typeface="Alfa Slab One"/>
              </a:defRPr>
            </a:lvl8pPr>
            <a:lvl9pPr lvl="8" rtl="0" algn="ctr">
              <a:spcBef>
                <a:spcPts val="0"/>
              </a:spcBef>
              <a:spcAft>
                <a:spcPts val="0"/>
              </a:spcAft>
              <a:buSzPts val="2000"/>
              <a:buFont typeface="Alfa Slab One"/>
              <a:buNone/>
              <a:defRPr sz="2000">
                <a:latin typeface="Alfa Slab One"/>
                <a:ea typeface="Alfa Slab One"/>
                <a:cs typeface="Alfa Slab One"/>
                <a:sym typeface="Alfa Slab One"/>
              </a:defRPr>
            </a:lvl9pPr>
          </a:lstStyle>
          <a:p/>
        </p:txBody>
      </p:sp>
      <p:sp>
        <p:nvSpPr>
          <p:cNvPr id="96" name="Google Shape;96;p17"/>
          <p:cNvSpPr txBox="1"/>
          <p:nvPr>
            <p:ph idx="3" type="subTitle"/>
          </p:nvPr>
        </p:nvSpPr>
        <p:spPr>
          <a:xfrm>
            <a:off x="3436350" y="3723000"/>
            <a:ext cx="2271300" cy="72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97" name="Google Shape;97;p17"/>
          <p:cNvSpPr txBox="1"/>
          <p:nvPr>
            <p:ph idx="4" type="subTitle"/>
          </p:nvPr>
        </p:nvSpPr>
        <p:spPr>
          <a:xfrm>
            <a:off x="3640050" y="3262550"/>
            <a:ext cx="1863900" cy="39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000"/>
              <a:buFont typeface="Alfa Slab One"/>
              <a:buNone/>
              <a:defRPr sz="2000">
                <a:solidFill>
                  <a:srgbClr val="FFFFFF"/>
                </a:solidFill>
                <a:latin typeface="Alfa Slab One"/>
                <a:ea typeface="Alfa Slab One"/>
                <a:cs typeface="Alfa Slab One"/>
                <a:sym typeface="Alfa Slab One"/>
              </a:defRPr>
            </a:lvl1pPr>
            <a:lvl2pPr lvl="1" rtl="0" algn="ctr">
              <a:spcBef>
                <a:spcPts val="0"/>
              </a:spcBef>
              <a:spcAft>
                <a:spcPts val="0"/>
              </a:spcAft>
              <a:buSzPts val="2000"/>
              <a:buFont typeface="Alfa Slab One"/>
              <a:buNone/>
              <a:defRPr sz="2000">
                <a:latin typeface="Alfa Slab One"/>
                <a:ea typeface="Alfa Slab One"/>
                <a:cs typeface="Alfa Slab One"/>
                <a:sym typeface="Alfa Slab One"/>
              </a:defRPr>
            </a:lvl2pPr>
            <a:lvl3pPr lvl="2" rtl="0" algn="ctr">
              <a:spcBef>
                <a:spcPts val="0"/>
              </a:spcBef>
              <a:spcAft>
                <a:spcPts val="0"/>
              </a:spcAft>
              <a:buSzPts val="2000"/>
              <a:buFont typeface="Alfa Slab One"/>
              <a:buNone/>
              <a:defRPr sz="2000">
                <a:latin typeface="Alfa Slab One"/>
                <a:ea typeface="Alfa Slab One"/>
                <a:cs typeface="Alfa Slab One"/>
                <a:sym typeface="Alfa Slab One"/>
              </a:defRPr>
            </a:lvl3pPr>
            <a:lvl4pPr lvl="3" rtl="0" algn="ctr">
              <a:spcBef>
                <a:spcPts val="0"/>
              </a:spcBef>
              <a:spcAft>
                <a:spcPts val="0"/>
              </a:spcAft>
              <a:buSzPts val="2000"/>
              <a:buFont typeface="Alfa Slab One"/>
              <a:buNone/>
              <a:defRPr sz="2000">
                <a:latin typeface="Alfa Slab One"/>
                <a:ea typeface="Alfa Slab One"/>
                <a:cs typeface="Alfa Slab One"/>
                <a:sym typeface="Alfa Slab One"/>
              </a:defRPr>
            </a:lvl4pPr>
            <a:lvl5pPr lvl="4" rtl="0" algn="ctr">
              <a:spcBef>
                <a:spcPts val="0"/>
              </a:spcBef>
              <a:spcAft>
                <a:spcPts val="0"/>
              </a:spcAft>
              <a:buSzPts val="2000"/>
              <a:buFont typeface="Alfa Slab One"/>
              <a:buNone/>
              <a:defRPr sz="2000">
                <a:latin typeface="Alfa Slab One"/>
                <a:ea typeface="Alfa Slab One"/>
                <a:cs typeface="Alfa Slab One"/>
                <a:sym typeface="Alfa Slab One"/>
              </a:defRPr>
            </a:lvl5pPr>
            <a:lvl6pPr lvl="5" rtl="0" algn="ctr">
              <a:spcBef>
                <a:spcPts val="0"/>
              </a:spcBef>
              <a:spcAft>
                <a:spcPts val="0"/>
              </a:spcAft>
              <a:buSzPts val="2000"/>
              <a:buFont typeface="Alfa Slab One"/>
              <a:buNone/>
              <a:defRPr sz="2000">
                <a:latin typeface="Alfa Slab One"/>
                <a:ea typeface="Alfa Slab One"/>
                <a:cs typeface="Alfa Slab One"/>
                <a:sym typeface="Alfa Slab One"/>
              </a:defRPr>
            </a:lvl6pPr>
            <a:lvl7pPr lvl="6" rtl="0" algn="ctr">
              <a:spcBef>
                <a:spcPts val="0"/>
              </a:spcBef>
              <a:spcAft>
                <a:spcPts val="0"/>
              </a:spcAft>
              <a:buSzPts val="2000"/>
              <a:buFont typeface="Alfa Slab One"/>
              <a:buNone/>
              <a:defRPr sz="2000">
                <a:latin typeface="Alfa Slab One"/>
                <a:ea typeface="Alfa Slab One"/>
                <a:cs typeface="Alfa Slab One"/>
                <a:sym typeface="Alfa Slab One"/>
              </a:defRPr>
            </a:lvl7pPr>
            <a:lvl8pPr lvl="7" rtl="0" algn="ctr">
              <a:spcBef>
                <a:spcPts val="0"/>
              </a:spcBef>
              <a:spcAft>
                <a:spcPts val="0"/>
              </a:spcAft>
              <a:buSzPts val="2000"/>
              <a:buFont typeface="Alfa Slab One"/>
              <a:buNone/>
              <a:defRPr sz="2000">
                <a:latin typeface="Alfa Slab One"/>
                <a:ea typeface="Alfa Slab One"/>
                <a:cs typeface="Alfa Slab One"/>
                <a:sym typeface="Alfa Slab One"/>
              </a:defRPr>
            </a:lvl8pPr>
            <a:lvl9pPr lvl="8" rtl="0" algn="ctr">
              <a:spcBef>
                <a:spcPts val="0"/>
              </a:spcBef>
              <a:spcAft>
                <a:spcPts val="0"/>
              </a:spcAft>
              <a:buSzPts val="2000"/>
              <a:buFont typeface="Alfa Slab One"/>
              <a:buNone/>
              <a:defRPr sz="2000">
                <a:latin typeface="Alfa Slab One"/>
                <a:ea typeface="Alfa Slab One"/>
                <a:cs typeface="Alfa Slab One"/>
                <a:sym typeface="Alfa Slab One"/>
              </a:defRPr>
            </a:lvl9pPr>
          </a:lstStyle>
          <a:p/>
        </p:txBody>
      </p:sp>
      <p:sp>
        <p:nvSpPr>
          <p:cNvPr id="98" name="Google Shape;98;p17"/>
          <p:cNvSpPr txBox="1"/>
          <p:nvPr>
            <p:ph idx="5" type="subTitle"/>
          </p:nvPr>
        </p:nvSpPr>
        <p:spPr>
          <a:xfrm>
            <a:off x="6152700" y="3723000"/>
            <a:ext cx="2271300" cy="72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99" name="Google Shape;99;p17"/>
          <p:cNvSpPr txBox="1"/>
          <p:nvPr>
            <p:ph idx="6" type="subTitle"/>
          </p:nvPr>
        </p:nvSpPr>
        <p:spPr>
          <a:xfrm>
            <a:off x="6356400" y="3262550"/>
            <a:ext cx="1863900" cy="39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000"/>
              <a:buFont typeface="Alfa Slab One"/>
              <a:buNone/>
              <a:defRPr sz="2000">
                <a:solidFill>
                  <a:srgbClr val="FFFFFF"/>
                </a:solidFill>
                <a:latin typeface="Alfa Slab One"/>
                <a:ea typeface="Alfa Slab One"/>
                <a:cs typeface="Alfa Slab One"/>
                <a:sym typeface="Alfa Slab One"/>
              </a:defRPr>
            </a:lvl1pPr>
            <a:lvl2pPr lvl="1" rtl="0" algn="ctr">
              <a:spcBef>
                <a:spcPts val="0"/>
              </a:spcBef>
              <a:spcAft>
                <a:spcPts val="0"/>
              </a:spcAft>
              <a:buSzPts val="2000"/>
              <a:buFont typeface="Alfa Slab One"/>
              <a:buNone/>
              <a:defRPr sz="2000">
                <a:latin typeface="Alfa Slab One"/>
                <a:ea typeface="Alfa Slab One"/>
                <a:cs typeface="Alfa Slab One"/>
                <a:sym typeface="Alfa Slab One"/>
              </a:defRPr>
            </a:lvl2pPr>
            <a:lvl3pPr lvl="2" rtl="0" algn="ctr">
              <a:spcBef>
                <a:spcPts val="0"/>
              </a:spcBef>
              <a:spcAft>
                <a:spcPts val="0"/>
              </a:spcAft>
              <a:buSzPts val="2000"/>
              <a:buFont typeface="Alfa Slab One"/>
              <a:buNone/>
              <a:defRPr sz="2000">
                <a:latin typeface="Alfa Slab One"/>
                <a:ea typeface="Alfa Slab One"/>
                <a:cs typeface="Alfa Slab One"/>
                <a:sym typeface="Alfa Slab One"/>
              </a:defRPr>
            </a:lvl3pPr>
            <a:lvl4pPr lvl="3" rtl="0" algn="ctr">
              <a:spcBef>
                <a:spcPts val="0"/>
              </a:spcBef>
              <a:spcAft>
                <a:spcPts val="0"/>
              </a:spcAft>
              <a:buSzPts val="2000"/>
              <a:buFont typeface="Alfa Slab One"/>
              <a:buNone/>
              <a:defRPr sz="2000">
                <a:latin typeface="Alfa Slab One"/>
                <a:ea typeface="Alfa Slab One"/>
                <a:cs typeface="Alfa Slab One"/>
                <a:sym typeface="Alfa Slab One"/>
              </a:defRPr>
            </a:lvl4pPr>
            <a:lvl5pPr lvl="4" rtl="0" algn="ctr">
              <a:spcBef>
                <a:spcPts val="0"/>
              </a:spcBef>
              <a:spcAft>
                <a:spcPts val="0"/>
              </a:spcAft>
              <a:buSzPts val="2000"/>
              <a:buFont typeface="Alfa Slab One"/>
              <a:buNone/>
              <a:defRPr sz="2000">
                <a:latin typeface="Alfa Slab One"/>
                <a:ea typeface="Alfa Slab One"/>
                <a:cs typeface="Alfa Slab One"/>
                <a:sym typeface="Alfa Slab One"/>
              </a:defRPr>
            </a:lvl5pPr>
            <a:lvl6pPr lvl="5" rtl="0" algn="ctr">
              <a:spcBef>
                <a:spcPts val="0"/>
              </a:spcBef>
              <a:spcAft>
                <a:spcPts val="0"/>
              </a:spcAft>
              <a:buSzPts val="2000"/>
              <a:buFont typeface="Alfa Slab One"/>
              <a:buNone/>
              <a:defRPr sz="2000">
                <a:latin typeface="Alfa Slab One"/>
                <a:ea typeface="Alfa Slab One"/>
                <a:cs typeface="Alfa Slab One"/>
                <a:sym typeface="Alfa Slab One"/>
              </a:defRPr>
            </a:lvl6pPr>
            <a:lvl7pPr lvl="6" rtl="0" algn="ctr">
              <a:spcBef>
                <a:spcPts val="0"/>
              </a:spcBef>
              <a:spcAft>
                <a:spcPts val="0"/>
              </a:spcAft>
              <a:buSzPts val="2000"/>
              <a:buFont typeface="Alfa Slab One"/>
              <a:buNone/>
              <a:defRPr sz="2000">
                <a:latin typeface="Alfa Slab One"/>
                <a:ea typeface="Alfa Slab One"/>
                <a:cs typeface="Alfa Slab One"/>
                <a:sym typeface="Alfa Slab One"/>
              </a:defRPr>
            </a:lvl7pPr>
            <a:lvl8pPr lvl="7" rtl="0" algn="ctr">
              <a:spcBef>
                <a:spcPts val="0"/>
              </a:spcBef>
              <a:spcAft>
                <a:spcPts val="0"/>
              </a:spcAft>
              <a:buSzPts val="2000"/>
              <a:buFont typeface="Alfa Slab One"/>
              <a:buNone/>
              <a:defRPr sz="2000">
                <a:latin typeface="Alfa Slab One"/>
                <a:ea typeface="Alfa Slab One"/>
                <a:cs typeface="Alfa Slab One"/>
                <a:sym typeface="Alfa Slab One"/>
              </a:defRPr>
            </a:lvl8pPr>
            <a:lvl9pPr lvl="8" rtl="0" algn="ctr">
              <a:spcBef>
                <a:spcPts val="0"/>
              </a:spcBef>
              <a:spcAft>
                <a:spcPts val="0"/>
              </a:spcAft>
              <a:buSzPts val="2000"/>
              <a:buFont typeface="Alfa Slab One"/>
              <a:buNone/>
              <a:defRPr sz="2000">
                <a:latin typeface="Alfa Slab One"/>
                <a:ea typeface="Alfa Slab One"/>
                <a:cs typeface="Alfa Slab One"/>
                <a:sym typeface="Alfa Slab 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TITLE_AND_TWO_COLUMNS_3_1">
    <p:spTree>
      <p:nvGrpSpPr>
        <p:cNvPr id="100" name="Shape 100"/>
        <p:cNvGrpSpPr/>
        <p:nvPr/>
      </p:nvGrpSpPr>
      <p:grpSpPr>
        <a:xfrm>
          <a:off x="0" y="0"/>
          <a:ext cx="0" cy="0"/>
          <a:chOff x="0" y="0"/>
          <a:chExt cx="0" cy="0"/>
        </a:xfrm>
      </p:grpSpPr>
      <p:pic>
        <p:nvPicPr>
          <p:cNvPr id="101" name="Google Shape;101;p18"/>
          <p:cNvPicPr preferRelativeResize="0"/>
          <p:nvPr/>
        </p:nvPicPr>
        <p:blipFill rotWithShape="1">
          <a:blip r:embed="rId2">
            <a:alphaModFix/>
          </a:blip>
          <a:srcRect b="38675" l="0" r="0" t="38675"/>
          <a:stretch/>
        </p:blipFill>
        <p:spPr>
          <a:xfrm>
            <a:off x="0" y="-27150"/>
            <a:ext cx="9143998" cy="1183874"/>
          </a:xfrm>
          <a:prstGeom prst="rect">
            <a:avLst/>
          </a:prstGeom>
          <a:noFill/>
          <a:ln>
            <a:noFill/>
          </a:ln>
        </p:spPr>
      </p:pic>
      <p:sp>
        <p:nvSpPr>
          <p:cNvPr id="102" name="Google Shape;102;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200"/>
              <a:buNone/>
              <a:defRPr>
                <a:solidFill>
                  <a:srgbClr val="FFFFFF"/>
                </a:solidFill>
              </a:defRPr>
            </a:lvl1pPr>
            <a:lvl2pPr lvl="1" rtl="0">
              <a:spcBef>
                <a:spcPts val="0"/>
              </a:spcBef>
              <a:spcAft>
                <a:spcPts val="0"/>
              </a:spcAft>
              <a:buClr>
                <a:srgbClr val="FFFFFF"/>
              </a:buClr>
              <a:buSzPts val="3200"/>
              <a:buNone/>
              <a:defRPr>
                <a:solidFill>
                  <a:srgbClr val="FFFFFF"/>
                </a:solidFill>
              </a:defRPr>
            </a:lvl2pPr>
            <a:lvl3pPr lvl="2" rtl="0">
              <a:spcBef>
                <a:spcPts val="0"/>
              </a:spcBef>
              <a:spcAft>
                <a:spcPts val="0"/>
              </a:spcAft>
              <a:buClr>
                <a:srgbClr val="FFFFFF"/>
              </a:buClr>
              <a:buSzPts val="3200"/>
              <a:buNone/>
              <a:defRPr>
                <a:solidFill>
                  <a:srgbClr val="FFFFFF"/>
                </a:solidFill>
              </a:defRPr>
            </a:lvl3pPr>
            <a:lvl4pPr lvl="3" rtl="0">
              <a:spcBef>
                <a:spcPts val="0"/>
              </a:spcBef>
              <a:spcAft>
                <a:spcPts val="0"/>
              </a:spcAft>
              <a:buClr>
                <a:srgbClr val="FFFFFF"/>
              </a:buClr>
              <a:buSzPts val="3200"/>
              <a:buNone/>
              <a:defRPr>
                <a:solidFill>
                  <a:srgbClr val="FFFFFF"/>
                </a:solidFill>
              </a:defRPr>
            </a:lvl4pPr>
            <a:lvl5pPr lvl="4" rtl="0">
              <a:spcBef>
                <a:spcPts val="0"/>
              </a:spcBef>
              <a:spcAft>
                <a:spcPts val="0"/>
              </a:spcAft>
              <a:buClr>
                <a:srgbClr val="FFFFFF"/>
              </a:buClr>
              <a:buSzPts val="3200"/>
              <a:buNone/>
              <a:defRPr>
                <a:solidFill>
                  <a:srgbClr val="FFFFFF"/>
                </a:solidFill>
              </a:defRPr>
            </a:lvl5pPr>
            <a:lvl6pPr lvl="5" rtl="0">
              <a:spcBef>
                <a:spcPts val="0"/>
              </a:spcBef>
              <a:spcAft>
                <a:spcPts val="0"/>
              </a:spcAft>
              <a:buClr>
                <a:srgbClr val="FFFFFF"/>
              </a:buClr>
              <a:buSzPts val="3200"/>
              <a:buNone/>
              <a:defRPr>
                <a:solidFill>
                  <a:srgbClr val="FFFFFF"/>
                </a:solidFill>
              </a:defRPr>
            </a:lvl6pPr>
            <a:lvl7pPr lvl="6" rtl="0">
              <a:spcBef>
                <a:spcPts val="0"/>
              </a:spcBef>
              <a:spcAft>
                <a:spcPts val="0"/>
              </a:spcAft>
              <a:buClr>
                <a:srgbClr val="FFFFFF"/>
              </a:buClr>
              <a:buSzPts val="3200"/>
              <a:buNone/>
              <a:defRPr>
                <a:solidFill>
                  <a:srgbClr val="FFFFFF"/>
                </a:solidFill>
              </a:defRPr>
            </a:lvl7pPr>
            <a:lvl8pPr lvl="7" rtl="0">
              <a:spcBef>
                <a:spcPts val="0"/>
              </a:spcBef>
              <a:spcAft>
                <a:spcPts val="0"/>
              </a:spcAft>
              <a:buClr>
                <a:srgbClr val="FFFFFF"/>
              </a:buClr>
              <a:buSzPts val="3200"/>
              <a:buNone/>
              <a:defRPr>
                <a:solidFill>
                  <a:srgbClr val="FFFFFF"/>
                </a:solidFill>
              </a:defRPr>
            </a:lvl8pPr>
            <a:lvl9pPr lvl="8" rtl="0">
              <a:spcBef>
                <a:spcPts val="0"/>
              </a:spcBef>
              <a:spcAft>
                <a:spcPts val="0"/>
              </a:spcAft>
              <a:buClr>
                <a:srgbClr val="FFFFFF"/>
              </a:buClr>
              <a:buSzPts val="3200"/>
              <a:buNone/>
              <a:defRPr>
                <a:solidFill>
                  <a:srgbClr val="FFFFFF"/>
                </a:solidFill>
              </a:defRPr>
            </a:lvl9pPr>
          </a:lstStyle>
          <a:p/>
        </p:txBody>
      </p:sp>
      <p:sp>
        <p:nvSpPr>
          <p:cNvPr id="103" name="Google Shape;103;p18"/>
          <p:cNvSpPr txBox="1"/>
          <p:nvPr>
            <p:ph idx="1" type="subTitle"/>
          </p:nvPr>
        </p:nvSpPr>
        <p:spPr>
          <a:xfrm>
            <a:off x="720000" y="2982450"/>
            <a:ext cx="2271300" cy="72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04" name="Google Shape;104;p18"/>
          <p:cNvSpPr txBox="1"/>
          <p:nvPr>
            <p:ph idx="2" type="subTitle"/>
          </p:nvPr>
        </p:nvSpPr>
        <p:spPr>
          <a:xfrm>
            <a:off x="923700" y="2522000"/>
            <a:ext cx="1863900" cy="39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000"/>
              <a:buFont typeface="Alfa Slab One"/>
              <a:buNone/>
              <a:defRPr sz="2000">
                <a:solidFill>
                  <a:srgbClr val="FFFFFF"/>
                </a:solidFill>
                <a:latin typeface="Alfa Slab One"/>
                <a:ea typeface="Alfa Slab One"/>
                <a:cs typeface="Alfa Slab One"/>
                <a:sym typeface="Alfa Slab One"/>
              </a:defRPr>
            </a:lvl1pPr>
            <a:lvl2pPr lvl="1" rtl="0" algn="ctr">
              <a:spcBef>
                <a:spcPts val="0"/>
              </a:spcBef>
              <a:spcAft>
                <a:spcPts val="0"/>
              </a:spcAft>
              <a:buSzPts val="2000"/>
              <a:buFont typeface="Alfa Slab One"/>
              <a:buNone/>
              <a:defRPr sz="2000">
                <a:latin typeface="Alfa Slab One"/>
                <a:ea typeface="Alfa Slab One"/>
                <a:cs typeface="Alfa Slab One"/>
                <a:sym typeface="Alfa Slab One"/>
              </a:defRPr>
            </a:lvl2pPr>
            <a:lvl3pPr lvl="2" rtl="0" algn="ctr">
              <a:spcBef>
                <a:spcPts val="0"/>
              </a:spcBef>
              <a:spcAft>
                <a:spcPts val="0"/>
              </a:spcAft>
              <a:buSzPts val="2000"/>
              <a:buFont typeface="Alfa Slab One"/>
              <a:buNone/>
              <a:defRPr sz="2000">
                <a:latin typeface="Alfa Slab One"/>
                <a:ea typeface="Alfa Slab One"/>
                <a:cs typeface="Alfa Slab One"/>
                <a:sym typeface="Alfa Slab One"/>
              </a:defRPr>
            </a:lvl3pPr>
            <a:lvl4pPr lvl="3" rtl="0" algn="ctr">
              <a:spcBef>
                <a:spcPts val="0"/>
              </a:spcBef>
              <a:spcAft>
                <a:spcPts val="0"/>
              </a:spcAft>
              <a:buSzPts val="2000"/>
              <a:buFont typeface="Alfa Slab One"/>
              <a:buNone/>
              <a:defRPr sz="2000">
                <a:latin typeface="Alfa Slab One"/>
                <a:ea typeface="Alfa Slab One"/>
                <a:cs typeface="Alfa Slab One"/>
                <a:sym typeface="Alfa Slab One"/>
              </a:defRPr>
            </a:lvl4pPr>
            <a:lvl5pPr lvl="4" rtl="0" algn="ctr">
              <a:spcBef>
                <a:spcPts val="0"/>
              </a:spcBef>
              <a:spcAft>
                <a:spcPts val="0"/>
              </a:spcAft>
              <a:buSzPts val="2000"/>
              <a:buFont typeface="Alfa Slab One"/>
              <a:buNone/>
              <a:defRPr sz="2000">
                <a:latin typeface="Alfa Slab One"/>
                <a:ea typeface="Alfa Slab One"/>
                <a:cs typeface="Alfa Slab One"/>
                <a:sym typeface="Alfa Slab One"/>
              </a:defRPr>
            </a:lvl5pPr>
            <a:lvl6pPr lvl="5" rtl="0" algn="ctr">
              <a:spcBef>
                <a:spcPts val="0"/>
              </a:spcBef>
              <a:spcAft>
                <a:spcPts val="0"/>
              </a:spcAft>
              <a:buSzPts val="2000"/>
              <a:buFont typeface="Alfa Slab One"/>
              <a:buNone/>
              <a:defRPr sz="2000">
                <a:latin typeface="Alfa Slab One"/>
                <a:ea typeface="Alfa Slab One"/>
                <a:cs typeface="Alfa Slab One"/>
                <a:sym typeface="Alfa Slab One"/>
              </a:defRPr>
            </a:lvl6pPr>
            <a:lvl7pPr lvl="6" rtl="0" algn="ctr">
              <a:spcBef>
                <a:spcPts val="0"/>
              </a:spcBef>
              <a:spcAft>
                <a:spcPts val="0"/>
              </a:spcAft>
              <a:buSzPts val="2000"/>
              <a:buFont typeface="Alfa Slab One"/>
              <a:buNone/>
              <a:defRPr sz="2000">
                <a:latin typeface="Alfa Slab One"/>
                <a:ea typeface="Alfa Slab One"/>
                <a:cs typeface="Alfa Slab One"/>
                <a:sym typeface="Alfa Slab One"/>
              </a:defRPr>
            </a:lvl7pPr>
            <a:lvl8pPr lvl="7" rtl="0" algn="ctr">
              <a:spcBef>
                <a:spcPts val="0"/>
              </a:spcBef>
              <a:spcAft>
                <a:spcPts val="0"/>
              </a:spcAft>
              <a:buSzPts val="2000"/>
              <a:buFont typeface="Alfa Slab One"/>
              <a:buNone/>
              <a:defRPr sz="2000">
                <a:latin typeface="Alfa Slab One"/>
                <a:ea typeface="Alfa Slab One"/>
                <a:cs typeface="Alfa Slab One"/>
                <a:sym typeface="Alfa Slab One"/>
              </a:defRPr>
            </a:lvl8pPr>
            <a:lvl9pPr lvl="8" rtl="0" algn="ctr">
              <a:spcBef>
                <a:spcPts val="0"/>
              </a:spcBef>
              <a:spcAft>
                <a:spcPts val="0"/>
              </a:spcAft>
              <a:buSzPts val="2000"/>
              <a:buFont typeface="Alfa Slab One"/>
              <a:buNone/>
              <a:defRPr sz="2000">
                <a:latin typeface="Alfa Slab One"/>
                <a:ea typeface="Alfa Slab One"/>
                <a:cs typeface="Alfa Slab One"/>
                <a:sym typeface="Alfa Slab One"/>
              </a:defRPr>
            </a:lvl9pPr>
          </a:lstStyle>
          <a:p/>
        </p:txBody>
      </p:sp>
      <p:sp>
        <p:nvSpPr>
          <p:cNvPr id="105" name="Google Shape;105;p18"/>
          <p:cNvSpPr txBox="1"/>
          <p:nvPr>
            <p:ph idx="3" type="subTitle"/>
          </p:nvPr>
        </p:nvSpPr>
        <p:spPr>
          <a:xfrm>
            <a:off x="3436350" y="4047250"/>
            <a:ext cx="2271300" cy="72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06" name="Google Shape;106;p18"/>
          <p:cNvSpPr txBox="1"/>
          <p:nvPr>
            <p:ph idx="4" type="subTitle"/>
          </p:nvPr>
        </p:nvSpPr>
        <p:spPr>
          <a:xfrm>
            <a:off x="3640050" y="3586800"/>
            <a:ext cx="1863900" cy="39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000"/>
              <a:buFont typeface="Alfa Slab One"/>
              <a:buNone/>
              <a:defRPr sz="2000">
                <a:solidFill>
                  <a:srgbClr val="FFFFFF"/>
                </a:solidFill>
                <a:latin typeface="Alfa Slab One"/>
                <a:ea typeface="Alfa Slab One"/>
                <a:cs typeface="Alfa Slab One"/>
                <a:sym typeface="Alfa Slab One"/>
              </a:defRPr>
            </a:lvl1pPr>
            <a:lvl2pPr lvl="1" rtl="0" algn="ctr">
              <a:spcBef>
                <a:spcPts val="0"/>
              </a:spcBef>
              <a:spcAft>
                <a:spcPts val="0"/>
              </a:spcAft>
              <a:buSzPts val="2000"/>
              <a:buFont typeface="Alfa Slab One"/>
              <a:buNone/>
              <a:defRPr sz="2000">
                <a:latin typeface="Alfa Slab One"/>
                <a:ea typeface="Alfa Slab One"/>
                <a:cs typeface="Alfa Slab One"/>
                <a:sym typeface="Alfa Slab One"/>
              </a:defRPr>
            </a:lvl2pPr>
            <a:lvl3pPr lvl="2" rtl="0" algn="ctr">
              <a:spcBef>
                <a:spcPts val="0"/>
              </a:spcBef>
              <a:spcAft>
                <a:spcPts val="0"/>
              </a:spcAft>
              <a:buSzPts val="2000"/>
              <a:buFont typeface="Alfa Slab One"/>
              <a:buNone/>
              <a:defRPr sz="2000">
                <a:latin typeface="Alfa Slab One"/>
                <a:ea typeface="Alfa Slab One"/>
                <a:cs typeface="Alfa Slab One"/>
                <a:sym typeface="Alfa Slab One"/>
              </a:defRPr>
            </a:lvl3pPr>
            <a:lvl4pPr lvl="3" rtl="0" algn="ctr">
              <a:spcBef>
                <a:spcPts val="0"/>
              </a:spcBef>
              <a:spcAft>
                <a:spcPts val="0"/>
              </a:spcAft>
              <a:buSzPts val="2000"/>
              <a:buFont typeface="Alfa Slab One"/>
              <a:buNone/>
              <a:defRPr sz="2000">
                <a:latin typeface="Alfa Slab One"/>
                <a:ea typeface="Alfa Slab One"/>
                <a:cs typeface="Alfa Slab One"/>
                <a:sym typeface="Alfa Slab One"/>
              </a:defRPr>
            </a:lvl4pPr>
            <a:lvl5pPr lvl="4" rtl="0" algn="ctr">
              <a:spcBef>
                <a:spcPts val="0"/>
              </a:spcBef>
              <a:spcAft>
                <a:spcPts val="0"/>
              </a:spcAft>
              <a:buSzPts val="2000"/>
              <a:buFont typeface="Alfa Slab One"/>
              <a:buNone/>
              <a:defRPr sz="2000">
                <a:latin typeface="Alfa Slab One"/>
                <a:ea typeface="Alfa Slab One"/>
                <a:cs typeface="Alfa Slab One"/>
                <a:sym typeface="Alfa Slab One"/>
              </a:defRPr>
            </a:lvl5pPr>
            <a:lvl6pPr lvl="5" rtl="0" algn="ctr">
              <a:spcBef>
                <a:spcPts val="0"/>
              </a:spcBef>
              <a:spcAft>
                <a:spcPts val="0"/>
              </a:spcAft>
              <a:buSzPts val="2000"/>
              <a:buFont typeface="Alfa Slab One"/>
              <a:buNone/>
              <a:defRPr sz="2000">
                <a:latin typeface="Alfa Slab One"/>
                <a:ea typeface="Alfa Slab One"/>
                <a:cs typeface="Alfa Slab One"/>
                <a:sym typeface="Alfa Slab One"/>
              </a:defRPr>
            </a:lvl6pPr>
            <a:lvl7pPr lvl="6" rtl="0" algn="ctr">
              <a:spcBef>
                <a:spcPts val="0"/>
              </a:spcBef>
              <a:spcAft>
                <a:spcPts val="0"/>
              </a:spcAft>
              <a:buSzPts val="2000"/>
              <a:buFont typeface="Alfa Slab One"/>
              <a:buNone/>
              <a:defRPr sz="2000">
                <a:latin typeface="Alfa Slab One"/>
                <a:ea typeface="Alfa Slab One"/>
                <a:cs typeface="Alfa Slab One"/>
                <a:sym typeface="Alfa Slab One"/>
              </a:defRPr>
            </a:lvl7pPr>
            <a:lvl8pPr lvl="7" rtl="0" algn="ctr">
              <a:spcBef>
                <a:spcPts val="0"/>
              </a:spcBef>
              <a:spcAft>
                <a:spcPts val="0"/>
              </a:spcAft>
              <a:buSzPts val="2000"/>
              <a:buFont typeface="Alfa Slab One"/>
              <a:buNone/>
              <a:defRPr sz="2000">
                <a:latin typeface="Alfa Slab One"/>
                <a:ea typeface="Alfa Slab One"/>
                <a:cs typeface="Alfa Slab One"/>
                <a:sym typeface="Alfa Slab One"/>
              </a:defRPr>
            </a:lvl8pPr>
            <a:lvl9pPr lvl="8" rtl="0" algn="ctr">
              <a:spcBef>
                <a:spcPts val="0"/>
              </a:spcBef>
              <a:spcAft>
                <a:spcPts val="0"/>
              </a:spcAft>
              <a:buSzPts val="2000"/>
              <a:buFont typeface="Alfa Slab One"/>
              <a:buNone/>
              <a:defRPr sz="2000">
                <a:latin typeface="Alfa Slab One"/>
                <a:ea typeface="Alfa Slab One"/>
                <a:cs typeface="Alfa Slab One"/>
                <a:sym typeface="Alfa Slab One"/>
              </a:defRPr>
            </a:lvl9pPr>
          </a:lstStyle>
          <a:p/>
        </p:txBody>
      </p:sp>
      <p:sp>
        <p:nvSpPr>
          <p:cNvPr id="107" name="Google Shape;107;p18"/>
          <p:cNvSpPr txBox="1"/>
          <p:nvPr>
            <p:ph idx="5" type="subTitle"/>
          </p:nvPr>
        </p:nvSpPr>
        <p:spPr>
          <a:xfrm>
            <a:off x="6152700" y="2982450"/>
            <a:ext cx="2271300" cy="72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08" name="Google Shape;108;p18"/>
          <p:cNvSpPr txBox="1"/>
          <p:nvPr>
            <p:ph idx="6" type="subTitle"/>
          </p:nvPr>
        </p:nvSpPr>
        <p:spPr>
          <a:xfrm>
            <a:off x="6356400" y="2522000"/>
            <a:ext cx="1863900" cy="39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000"/>
              <a:buFont typeface="Alfa Slab One"/>
              <a:buNone/>
              <a:defRPr sz="2000">
                <a:solidFill>
                  <a:srgbClr val="FFFFFF"/>
                </a:solidFill>
                <a:latin typeface="Alfa Slab One"/>
                <a:ea typeface="Alfa Slab One"/>
                <a:cs typeface="Alfa Slab One"/>
                <a:sym typeface="Alfa Slab One"/>
              </a:defRPr>
            </a:lvl1pPr>
            <a:lvl2pPr lvl="1" rtl="0" algn="ctr">
              <a:spcBef>
                <a:spcPts val="0"/>
              </a:spcBef>
              <a:spcAft>
                <a:spcPts val="0"/>
              </a:spcAft>
              <a:buSzPts val="2000"/>
              <a:buFont typeface="Alfa Slab One"/>
              <a:buNone/>
              <a:defRPr sz="2000">
                <a:latin typeface="Alfa Slab One"/>
                <a:ea typeface="Alfa Slab One"/>
                <a:cs typeface="Alfa Slab One"/>
                <a:sym typeface="Alfa Slab One"/>
              </a:defRPr>
            </a:lvl2pPr>
            <a:lvl3pPr lvl="2" rtl="0" algn="ctr">
              <a:spcBef>
                <a:spcPts val="0"/>
              </a:spcBef>
              <a:spcAft>
                <a:spcPts val="0"/>
              </a:spcAft>
              <a:buSzPts val="2000"/>
              <a:buFont typeface="Alfa Slab One"/>
              <a:buNone/>
              <a:defRPr sz="2000">
                <a:latin typeface="Alfa Slab One"/>
                <a:ea typeface="Alfa Slab One"/>
                <a:cs typeface="Alfa Slab One"/>
                <a:sym typeface="Alfa Slab One"/>
              </a:defRPr>
            </a:lvl3pPr>
            <a:lvl4pPr lvl="3" rtl="0" algn="ctr">
              <a:spcBef>
                <a:spcPts val="0"/>
              </a:spcBef>
              <a:spcAft>
                <a:spcPts val="0"/>
              </a:spcAft>
              <a:buSzPts val="2000"/>
              <a:buFont typeface="Alfa Slab One"/>
              <a:buNone/>
              <a:defRPr sz="2000">
                <a:latin typeface="Alfa Slab One"/>
                <a:ea typeface="Alfa Slab One"/>
                <a:cs typeface="Alfa Slab One"/>
                <a:sym typeface="Alfa Slab One"/>
              </a:defRPr>
            </a:lvl4pPr>
            <a:lvl5pPr lvl="4" rtl="0" algn="ctr">
              <a:spcBef>
                <a:spcPts val="0"/>
              </a:spcBef>
              <a:spcAft>
                <a:spcPts val="0"/>
              </a:spcAft>
              <a:buSzPts val="2000"/>
              <a:buFont typeface="Alfa Slab One"/>
              <a:buNone/>
              <a:defRPr sz="2000">
                <a:latin typeface="Alfa Slab One"/>
                <a:ea typeface="Alfa Slab One"/>
                <a:cs typeface="Alfa Slab One"/>
                <a:sym typeface="Alfa Slab One"/>
              </a:defRPr>
            </a:lvl5pPr>
            <a:lvl6pPr lvl="5" rtl="0" algn="ctr">
              <a:spcBef>
                <a:spcPts val="0"/>
              </a:spcBef>
              <a:spcAft>
                <a:spcPts val="0"/>
              </a:spcAft>
              <a:buSzPts val="2000"/>
              <a:buFont typeface="Alfa Slab One"/>
              <a:buNone/>
              <a:defRPr sz="2000">
                <a:latin typeface="Alfa Slab One"/>
                <a:ea typeface="Alfa Slab One"/>
                <a:cs typeface="Alfa Slab One"/>
                <a:sym typeface="Alfa Slab One"/>
              </a:defRPr>
            </a:lvl6pPr>
            <a:lvl7pPr lvl="6" rtl="0" algn="ctr">
              <a:spcBef>
                <a:spcPts val="0"/>
              </a:spcBef>
              <a:spcAft>
                <a:spcPts val="0"/>
              </a:spcAft>
              <a:buSzPts val="2000"/>
              <a:buFont typeface="Alfa Slab One"/>
              <a:buNone/>
              <a:defRPr sz="2000">
                <a:latin typeface="Alfa Slab One"/>
                <a:ea typeface="Alfa Slab One"/>
                <a:cs typeface="Alfa Slab One"/>
                <a:sym typeface="Alfa Slab One"/>
              </a:defRPr>
            </a:lvl7pPr>
            <a:lvl8pPr lvl="7" rtl="0" algn="ctr">
              <a:spcBef>
                <a:spcPts val="0"/>
              </a:spcBef>
              <a:spcAft>
                <a:spcPts val="0"/>
              </a:spcAft>
              <a:buSzPts val="2000"/>
              <a:buFont typeface="Alfa Slab One"/>
              <a:buNone/>
              <a:defRPr sz="2000">
                <a:latin typeface="Alfa Slab One"/>
                <a:ea typeface="Alfa Slab One"/>
                <a:cs typeface="Alfa Slab One"/>
                <a:sym typeface="Alfa Slab One"/>
              </a:defRPr>
            </a:lvl8pPr>
            <a:lvl9pPr lvl="8" rtl="0" algn="ctr">
              <a:spcBef>
                <a:spcPts val="0"/>
              </a:spcBef>
              <a:spcAft>
                <a:spcPts val="0"/>
              </a:spcAft>
              <a:buSzPts val="2000"/>
              <a:buFont typeface="Alfa Slab One"/>
              <a:buNone/>
              <a:defRPr sz="2000">
                <a:latin typeface="Alfa Slab One"/>
                <a:ea typeface="Alfa Slab One"/>
                <a:cs typeface="Alfa Slab One"/>
                <a:sym typeface="Alfa Slab One"/>
              </a:defRPr>
            </a:lvl9pPr>
          </a:lstStyle>
          <a:p/>
        </p:txBody>
      </p:sp>
      <p:sp>
        <p:nvSpPr>
          <p:cNvPr id="109" name="Google Shape;109;p18"/>
          <p:cNvSpPr txBox="1"/>
          <p:nvPr>
            <p:ph hasCustomPrompt="1" idx="7" type="title"/>
          </p:nvPr>
        </p:nvSpPr>
        <p:spPr>
          <a:xfrm>
            <a:off x="720000" y="1571950"/>
            <a:ext cx="2271300" cy="823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0" name="Google Shape;110;p18"/>
          <p:cNvSpPr txBox="1"/>
          <p:nvPr>
            <p:ph hasCustomPrompt="1" idx="8" type="title"/>
          </p:nvPr>
        </p:nvSpPr>
        <p:spPr>
          <a:xfrm>
            <a:off x="3436350" y="2636750"/>
            <a:ext cx="2271300" cy="823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1" name="Google Shape;111;p18"/>
          <p:cNvSpPr txBox="1"/>
          <p:nvPr>
            <p:ph hasCustomPrompt="1" idx="9" type="title"/>
          </p:nvPr>
        </p:nvSpPr>
        <p:spPr>
          <a:xfrm>
            <a:off x="6152700" y="1571950"/>
            <a:ext cx="2271300" cy="823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112" name="Shape 112"/>
        <p:cNvGrpSpPr/>
        <p:nvPr/>
      </p:nvGrpSpPr>
      <p:grpSpPr>
        <a:xfrm>
          <a:off x="0" y="0"/>
          <a:ext cx="0" cy="0"/>
          <a:chOff x="0" y="0"/>
          <a:chExt cx="0" cy="0"/>
        </a:xfrm>
      </p:grpSpPr>
      <p:pic>
        <p:nvPicPr>
          <p:cNvPr id="113" name="Google Shape;113;p19"/>
          <p:cNvPicPr preferRelativeResize="0"/>
          <p:nvPr/>
        </p:nvPicPr>
        <p:blipFill rotWithShape="1">
          <a:blip r:embed="rId2">
            <a:alphaModFix/>
          </a:blip>
          <a:srcRect b="38675" l="0" r="0" t="38675"/>
          <a:stretch/>
        </p:blipFill>
        <p:spPr>
          <a:xfrm>
            <a:off x="0" y="-27150"/>
            <a:ext cx="9143998" cy="1183874"/>
          </a:xfrm>
          <a:prstGeom prst="rect">
            <a:avLst/>
          </a:prstGeom>
          <a:noFill/>
          <a:ln>
            <a:noFill/>
          </a:ln>
        </p:spPr>
      </p:pic>
      <p:sp>
        <p:nvSpPr>
          <p:cNvPr id="114" name="Google Shape;114;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200"/>
              <a:buNone/>
              <a:defRPr>
                <a:solidFill>
                  <a:srgbClr val="FFFFFF"/>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5" name="Google Shape;115;p19"/>
          <p:cNvSpPr txBox="1"/>
          <p:nvPr>
            <p:ph idx="1" type="subTitle"/>
          </p:nvPr>
        </p:nvSpPr>
        <p:spPr>
          <a:xfrm>
            <a:off x="720000" y="1494575"/>
            <a:ext cx="3227400" cy="310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a:solidFill>
                  <a:schemeClr val="dk1"/>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bg>
      <p:bgPr>
        <a:blipFill>
          <a:blip r:embed="rId2">
            <a:alphaModFix/>
          </a:blip>
          <a:stretch>
            <a:fillRect/>
          </a:stretch>
        </a:blipFill>
      </p:bgPr>
    </p:bg>
    <p:spTree>
      <p:nvGrpSpPr>
        <p:cNvPr id="116" name="Shape 116"/>
        <p:cNvGrpSpPr/>
        <p:nvPr/>
      </p:nvGrpSpPr>
      <p:grpSpPr>
        <a:xfrm>
          <a:off x="0" y="0"/>
          <a:ext cx="0" cy="0"/>
          <a:chOff x="0" y="0"/>
          <a:chExt cx="0" cy="0"/>
        </a:xfrm>
      </p:grpSpPr>
      <p:pic>
        <p:nvPicPr>
          <p:cNvPr id="117" name="Google Shape;117;p20"/>
          <p:cNvPicPr preferRelativeResize="0"/>
          <p:nvPr/>
        </p:nvPicPr>
        <p:blipFill rotWithShape="1">
          <a:blip r:embed="rId3">
            <a:alphaModFix/>
          </a:blip>
          <a:srcRect b="40349" l="0" r="0" t="35721"/>
          <a:stretch/>
        </p:blipFill>
        <p:spPr>
          <a:xfrm>
            <a:off x="0" y="3892725"/>
            <a:ext cx="9143998" cy="1250775"/>
          </a:xfrm>
          <a:prstGeom prst="rect">
            <a:avLst/>
          </a:prstGeom>
          <a:noFill/>
          <a:ln>
            <a:noFill/>
          </a:ln>
        </p:spPr>
      </p:pic>
      <p:sp>
        <p:nvSpPr>
          <p:cNvPr id="118" name="Google Shape;118;p20"/>
          <p:cNvSpPr txBox="1"/>
          <p:nvPr>
            <p:ph type="ctrTitle"/>
          </p:nvPr>
        </p:nvSpPr>
        <p:spPr>
          <a:xfrm>
            <a:off x="720000" y="692400"/>
            <a:ext cx="4227300" cy="10089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5200"/>
              <a:buNone/>
              <a:defRPr sz="5000">
                <a:solidFill>
                  <a:srgbClr val="FFFFFF"/>
                </a:solidFill>
                <a:latin typeface="Alfa Slab One"/>
                <a:ea typeface="Alfa Slab One"/>
                <a:cs typeface="Alfa Slab One"/>
                <a:sym typeface="Alfa Slab One"/>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19" name="Google Shape;119;p20"/>
          <p:cNvSpPr txBox="1"/>
          <p:nvPr>
            <p:ph idx="1" type="subTitle"/>
          </p:nvPr>
        </p:nvSpPr>
        <p:spPr>
          <a:xfrm>
            <a:off x="720000" y="1607075"/>
            <a:ext cx="4227300" cy="39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Font typeface="Alfa Slab One"/>
              <a:buNone/>
              <a:defRPr sz="1700">
                <a:solidFill>
                  <a:schemeClr val="dk2"/>
                </a:solidFill>
                <a:latin typeface="Alfa Slab One"/>
                <a:ea typeface="Alfa Slab One"/>
                <a:cs typeface="Alfa Slab One"/>
                <a:sym typeface="Alfa Slab One"/>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20" name="Google Shape;120;p20"/>
          <p:cNvSpPr txBox="1"/>
          <p:nvPr>
            <p:ph idx="2" type="subTitle"/>
          </p:nvPr>
        </p:nvSpPr>
        <p:spPr>
          <a:xfrm>
            <a:off x="720000" y="2066100"/>
            <a:ext cx="4227300" cy="79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None/>
              <a:defRPr>
                <a:solidFill>
                  <a:schemeClr val="lt1"/>
                </a:solidFill>
                <a:latin typeface="Maven Pro SemiBold"/>
                <a:ea typeface="Maven Pro SemiBold"/>
                <a:cs typeface="Maven Pro SemiBold"/>
                <a:sym typeface="Maven Pro SemiBold"/>
              </a:defRPr>
            </a:lvl1pPr>
            <a:lvl2pPr lvl="1" rtl="0" algn="ctr">
              <a:lnSpc>
                <a:spcPct val="100000"/>
              </a:lnSpc>
              <a:spcBef>
                <a:spcPts val="0"/>
              </a:spcBef>
              <a:spcAft>
                <a:spcPts val="0"/>
              </a:spcAft>
              <a:buClr>
                <a:schemeClr val="lt1"/>
              </a:buClr>
              <a:buSzPts val="1600"/>
              <a:buNone/>
              <a:defRPr>
                <a:solidFill>
                  <a:schemeClr val="lt1"/>
                </a:solidFill>
              </a:defRPr>
            </a:lvl2pPr>
            <a:lvl3pPr lvl="2" rtl="0" algn="ctr">
              <a:lnSpc>
                <a:spcPct val="100000"/>
              </a:lnSpc>
              <a:spcBef>
                <a:spcPts val="0"/>
              </a:spcBef>
              <a:spcAft>
                <a:spcPts val="0"/>
              </a:spcAft>
              <a:buClr>
                <a:schemeClr val="lt1"/>
              </a:buClr>
              <a:buSzPts val="1600"/>
              <a:buNone/>
              <a:defRPr>
                <a:solidFill>
                  <a:schemeClr val="lt1"/>
                </a:solidFill>
              </a:defRPr>
            </a:lvl3pPr>
            <a:lvl4pPr lvl="3" rtl="0" algn="ctr">
              <a:lnSpc>
                <a:spcPct val="100000"/>
              </a:lnSpc>
              <a:spcBef>
                <a:spcPts val="0"/>
              </a:spcBef>
              <a:spcAft>
                <a:spcPts val="0"/>
              </a:spcAft>
              <a:buClr>
                <a:schemeClr val="lt1"/>
              </a:buClr>
              <a:buSzPts val="1600"/>
              <a:buNone/>
              <a:defRPr>
                <a:solidFill>
                  <a:schemeClr val="lt1"/>
                </a:solidFill>
              </a:defRPr>
            </a:lvl4pPr>
            <a:lvl5pPr lvl="4" rtl="0" algn="ctr">
              <a:lnSpc>
                <a:spcPct val="100000"/>
              </a:lnSpc>
              <a:spcBef>
                <a:spcPts val="0"/>
              </a:spcBef>
              <a:spcAft>
                <a:spcPts val="0"/>
              </a:spcAft>
              <a:buClr>
                <a:schemeClr val="lt1"/>
              </a:buClr>
              <a:buSzPts val="1600"/>
              <a:buNone/>
              <a:defRPr>
                <a:solidFill>
                  <a:schemeClr val="lt1"/>
                </a:solidFill>
              </a:defRPr>
            </a:lvl5pPr>
            <a:lvl6pPr lvl="5" rtl="0" algn="ctr">
              <a:lnSpc>
                <a:spcPct val="100000"/>
              </a:lnSpc>
              <a:spcBef>
                <a:spcPts val="0"/>
              </a:spcBef>
              <a:spcAft>
                <a:spcPts val="0"/>
              </a:spcAft>
              <a:buClr>
                <a:schemeClr val="lt1"/>
              </a:buClr>
              <a:buSzPts val="1600"/>
              <a:buNone/>
              <a:defRPr>
                <a:solidFill>
                  <a:schemeClr val="lt1"/>
                </a:solidFill>
              </a:defRPr>
            </a:lvl6pPr>
            <a:lvl7pPr lvl="6" rtl="0" algn="ctr">
              <a:lnSpc>
                <a:spcPct val="100000"/>
              </a:lnSpc>
              <a:spcBef>
                <a:spcPts val="0"/>
              </a:spcBef>
              <a:spcAft>
                <a:spcPts val="0"/>
              </a:spcAft>
              <a:buClr>
                <a:schemeClr val="lt1"/>
              </a:buClr>
              <a:buSzPts val="1600"/>
              <a:buNone/>
              <a:defRPr>
                <a:solidFill>
                  <a:schemeClr val="lt1"/>
                </a:solidFill>
              </a:defRPr>
            </a:lvl7pPr>
            <a:lvl8pPr lvl="7" rtl="0" algn="ctr">
              <a:lnSpc>
                <a:spcPct val="100000"/>
              </a:lnSpc>
              <a:spcBef>
                <a:spcPts val="0"/>
              </a:spcBef>
              <a:spcAft>
                <a:spcPts val="0"/>
              </a:spcAft>
              <a:buClr>
                <a:schemeClr val="lt1"/>
              </a:buClr>
              <a:buSzPts val="1600"/>
              <a:buNone/>
              <a:defRPr>
                <a:solidFill>
                  <a:schemeClr val="lt1"/>
                </a:solidFill>
              </a:defRPr>
            </a:lvl8pPr>
            <a:lvl9pPr lvl="8" rtl="0" algn="ctr">
              <a:lnSpc>
                <a:spcPct val="100000"/>
              </a:lnSpc>
              <a:spcBef>
                <a:spcPts val="0"/>
              </a:spcBef>
              <a:spcAft>
                <a:spcPts val="0"/>
              </a:spcAft>
              <a:buClr>
                <a:schemeClr val="lt1"/>
              </a:buClr>
              <a:buSzPts val="1600"/>
              <a:buNone/>
              <a:defRPr>
                <a:solidFill>
                  <a:schemeClr val="lt1"/>
                </a:solidFill>
              </a:defRPr>
            </a:lvl9pPr>
          </a:lstStyle>
          <a:p/>
        </p:txBody>
      </p:sp>
      <p:sp>
        <p:nvSpPr>
          <p:cNvPr id="121" name="Google Shape;121;p20"/>
          <p:cNvSpPr txBox="1"/>
          <p:nvPr/>
        </p:nvSpPr>
        <p:spPr>
          <a:xfrm>
            <a:off x="720000" y="3935500"/>
            <a:ext cx="39453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Maven Pro"/>
                <a:ea typeface="Maven Pro"/>
                <a:cs typeface="Maven Pro"/>
                <a:sym typeface="Maven Pro"/>
              </a:rPr>
              <a:t>CREDITS:</a:t>
            </a:r>
            <a:r>
              <a:rPr lang="en" sz="1000">
                <a:solidFill>
                  <a:schemeClr val="dk1"/>
                </a:solidFill>
                <a:latin typeface="Maven Pro"/>
                <a:ea typeface="Maven Pro"/>
                <a:cs typeface="Maven Pro"/>
                <a:sym typeface="Maven Pro"/>
              </a:rPr>
              <a:t> This presentation template was created by </a:t>
            </a:r>
            <a:r>
              <a:rPr b="1" lang="en" sz="1000">
                <a:solidFill>
                  <a:schemeClr val="dk1"/>
                </a:solidFill>
                <a:uFill>
                  <a:noFill/>
                </a:uFill>
                <a:latin typeface="Maven Pro"/>
                <a:ea typeface="Maven Pro"/>
                <a:cs typeface="Maven Pro"/>
                <a:sym typeface="Maven Pro"/>
                <a:hlinkClick r:id="rId4">
                  <a:extLst>
                    <a:ext uri="{A12FA001-AC4F-418D-AE19-62706E023703}">
                      <ahyp:hlinkClr val="tx"/>
                    </a:ext>
                  </a:extLst>
                </a:hlinkClick>
              </a:rPr>
              <a:t>Slidesgo</a:t>
            </a:r>
            <a:r>
              <a:rPr lang="en" sz="1000">
                <a:solidFill>
                  <a:schemeClr val="dk1"/>
                </a:solidFill>
                <a:latin typeface="Maven Pro"/>
                <a:ea typeface="Maven Pro"/>
                <a:cs typeface="Maven Pro"/>
                <a:sym typeface="Maven Pro"/>
              </a:rPr>
              <a:t>, including icons by </a:t>
            </a:r>
            <a:r>
              <a:rPr b="1" lang="en" sz="1000">
                <a:solidFill>
                  <a:schemeClr val="dk1"/>
                </a:solidFill>
                <a:uFill>
                  <a:noFill/>
                </a:uFill>
                <a:latin typeface="Maven Pro"/>
                <a:ea typeface="Maven Pro"/>
                <a:cs typeface="Maven Pro"/>
                <a:sym typeface="Maven Pro"/>
                <a:hlinkClick r:id="rId5">
                  <a:extLst>
                    <a:ext uri="{A12FA001-AC4F-418D-AE19-62706E023703}">
                      <ahyp:hlinkClr val="tx"/>
                    </a:ext>
                  </a:extLst>
                </a:hlinkClick>
              </a:rPr>
              <a:t>Flaticon</a:t>
            </a:r>
            <a:r>
              <a:rPr lang="en" sz="1000">
                <a:solidFill>
                  <a:schemeClr val="dk1"/>
                </a:solidFill>
                <a:latin typeface="Maven Pro"/>
                <a:ea typeface="Maven Pro"/>
                <a:cs typeface="Maven Pro"/>
                <a:sym typeface="Maven Pro"/>
              </a:rPr>
              <a:t>, infographics &amp; images by </a:t>
            </a:r>
            <a:r>
              <a:rPr b="1" lang="en" sz="1000">
                <a:solidFill>
                  <a:schemeClr val="dk1"/>
                </a:solidFill>
                <a:uFill>
                  <a:noFill/>
                </a:uFill>
                <a:latin typeface="Maven Pro"/>
                <a:ea typeface="Maven Pro"/>
                <a:cs typeface="Maven Pro"/>
                <a:sym typeface="Maven Pro"/>
                <a:hlinkClick r:id="rId6">
                  <a:extLst>
                    <a:ext uri="{A12FA001-AC4F-418D-AE19-62706E023703}">
                      <ahyp:hlinkClr val="tx"/>
                    </a:ext>
                  </a:extLst>
                </a:hlinkClick>
              </a:rPr>
              <a:t>Freepik</a:t>
            </a:r>
            <a:r>
              <a:rPr lang="en" sz="1000">
                <a:solidFill>
                  <a:schemeClr val="dk1"/>
                </a:solidFill>
                <a:latin typeface="Maven Pro"/>
                <a:ea typeface="Maven Pro"/>
                <a:cs typeface="Maven Pro"/>
                <a:sym typeface="Maven Pro"/>
              </a:rPr>
              <a:t> </a:t>
            </a:r>
            <a:endParaRPr b="1" sz="1000">
              <a:solidFill>
                <a:schemeClr val="dk1"/>
              </a:solidFill>
              <a:latin typeface="Maven Pro"/>
              <a:ea typeface="Maven Pro"/>
              <a:cs typeface="Maven Pro"/>
              <a:sym typeface="Maven Pr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5043299" y="2463350"/>
            <a:ext cx="26727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 type="subTitle"/>
          </p:nvPr>
        </p:nvSpPr>
        <p:spPr>
          <a:xfrm>
            <a:off x="5043299" y="3365025"/>
            <a:ext cx="2672700" cy="7281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5" name="Google Shape;15;p3"/>
          <p:cNvSpPr txBox="1"/>
          <p:nvPr>
            <p:ph hasCustomPrompt="1" idx="2" type="title"/>
          </p:nvPr>
        </p:nvSpPr>
        <p:spPr>
          <a:xfrm>
            <a:off x="5043299" y="1050350"/>
            <a:ext cx="2672700" cy="141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2000"/>
              <a:buNone/>
              <a:defRPr sz="10000">
                <a:solidFill>
                  <a:schemeClr val="dk1"/>
                </a:solidFill>
              </a:defRPr>
            </a:lvl1pPr>
            <a:lvl2pPr lvl="1" rtl="0" algn="ctr">
              <a:spcBef>
                <a:spcPts val="0"/>
              </a:spcBef>
              <a:spcAft>
                <a:spcPts val="0"/>
              </a:spcAft>
              <a:buClr>
                <a:schemeClr val="dk1"/>
              </a:buClr>
              <a:buSzPts val="12000"/>
              <a:buNone/>
              <a:defRPr sz="12000">
                <a:solidFill>
                  <a:schemeClr val="dk1"/>
                </a:solidFill>
              </a:defRPr>
            </a:lvl2pPr>
            <a:lvl3pPr lvl="2" rtl="0" algn="ctr">
              <a:spcBef>
                <a:spcPts val="0"/>
              </a:spcBef>
              <a:spcAft>
                <a:spcPts val="0"/>
              </a:spcAft>
              <a:buClr>
                <a:schemeClr val="dk1"/>
              </a:buClr>
              <a:buSzPts val="12000"/>
              <a:buNone/>
              <a:defRPr sz="12000">
                <a:solidFill>
                  <a:schemeClr val="dk1"/>
                </a:solidFill>
              </a:defRPr>
            </a:lvl3pPr>
            <a:lvl4pPr lvl="3" rtl="0" algn="ctr">
              <a:spcBef>
                <a:spcPts val="0"/>
              </a:spcBef>
              <a:spcAft>
                <a:spcPts val="0"/>
              </a:spcAft>
              <a:buClr>
                <a:schemeClr val="dk1"/>
              </a:buClr>
              <a:buSzPts val="12000"/>
              <a:buNone/>
              <a:defRPr sz="12000">
                <a:solidFill>
                  <a:schemeClr val="dk1"/>
                </a:solidFill>
              </a:defRPr>
            </a:lvl4pPr>
            <a:lvl5pPr lvl="4" rtl="0" algn="ctr">
              <a:spcBef>
                <a:spcPts val="0"/>
              </a:spcBef>
              <a:spcAft>
                <a:spcPts val="0"/>
              </a:spcAft>
              <a:buClr>
                <a:schemeClr val="dk1"/>
              </a:buClr>
              <a:buSzPts val="12000"/>
              <a:buNone/>
              <a:defRPr sz="12000">
                <a:solidFill>
                  <a:schemeClr val="dk1"/>
                </a:solidFill>
              </a:defRPr>
            </a:lvl5pPr>
            <a:lvl6pPr lvl="5" rtl="0" algn="ctr">
              <a:spcBef>
                <a:spcPts val="0"/>
              </a:spcBef>
              <a:spcAft>
                <a:spcPts val="0"/>
              </a:spcAft>
              <a:buClr>
                <a:schemeClr val="dk1"/>
              </a:buClr>
              <a:buSzPts val="12000"/>
              <a:buNone/>
              <a:defRPr sz="12000">
                <a:solidFill>
                  <a:schemeClr val="dk1"/>
                </a:solidFill>
              </a:defRPr>
            </a:lvl6pPr>
            <a:lvl7pPr lvl="6" rtl="0" algn="ctr">
              <a:spcBef>
                <a:spcPts val="0"/>
              </a:spcBef>
              <a:spcAft>
                <a:spcPts val="0"/>
              </a:spcAft>
              <a:buClr>
                <a:schemeClr val="dk1"/>
              </a:buClr>
              <a:buSzPts val="12000"/>
              <a:buNone/>
              <a:defRPr sz="12000">
                <a:solidFill>
                  <a:schemeClr val="dk1"/>
                </a:solidFill>
              </a:defRPr>
            </a:lvl7pPr>
            <a:lvl8pPr lvl="7" rtl="0" algn="ctr">
              <a:spcBef>
                <a:spcPts val="0"/>
              </a:spcBef>
              <a:spcAft>
                <a:spcPts val="0"/>
              </a:spcAft>
              <a:buClr>
                <a:schemeClr val="dk1"/>
              </a:buClr>
              <a:buSzPts val="12000"/>
              <a:buNone/>
              <a:defRPr sz="12000">
                <a:solidFill>
                  <a:schemeClr val="dk1"/>
                </a:solidFill>
              </a:defRPr>
            </a:lvl8pPr>
            <a:lvl9pPr lvl="8" rtl="0" algn="ctr">
              <a:spcBef>
                <a:spcPts val="0"/>
              </a:spcBef>
              <a:spcAft>
                <a:spcPts val="0"/>
              </a:spcAft>
              <a:buClr>
                <a:schemeClr val="dk1"/>
              </a:buClr>
              <a:buSzPts val="12000"/>
              <a:buNone/>
              <a:defRPr sz="12000">
                <a:solidFill>
                  <a:schemeClr val="dk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
    <p:spTree>
      <p:nvGrpSpPr>
        <p:cNvPr id="122" name="Shape 122"/>
        <p:cNvGrpSpPr/>
        <p:nvPr/>
      </p:nvGrpSpPr>
      <p:grpSpPr>
        <a:xfrm>
          <a:off x="0" y="0"/>
          <a:ext cx="0" cy="0"/>
          <a:chOff x="0" y="0"/>
          <a:chExt cx="0" cy="0"/>
        </a:xfrm>
      </p:grpSpPr>
      <p:pic>
        <p:nvPicPr>
          <p:cNvPr id="123" name="Google Shape;123;p21"/>
          <p:cNvPicPr preferRelativeResize="0"/>
          <p:nvPr/>
        </p:nvPicPr>
        <p:blipFill rotWithShape="1">
          <a:blip r:embed="rId2">
            <a:alphaModFix/>
          </a:blip>
          <a:srcRect b="38675" l="0" r="0" t="38675"/>
          <a:stretch/>
        </p:blipFill>
        <p:spPr>
          <a:xfrm>
            <a:off x="-32562" y="-27150"/>
            <a:ext cx="9209124" cy="118387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_1">
    <p:spTree>
      <p:nvGrpSpPr>
        <p:cNvPr id="124" name="Shape 124"/>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
    <p:bg>
      <p:bgPr>
        <a:blipFill>
          <a:blip r:embed="rId2">
            <a:alphaModFix/>
          </a:blip>
          <a:stretch>
            <a:fillRect/>
          </a:stretch>
        </a:blipFill>
      </p:bgPr>
    </p:bg>
    <p:spTree>
      <p:nvGrpSpPr>
        <p:cNvPr id="125" name="Shape 12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9" name="Shape 12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idx="1" type="body"/>
          </p:nvPr>
        </p:nvSpPr>
        <p:spPr>
          <a:xfrm>
            <a:off x="720000" y="1304875"/>
            <a:ext cx="7704000" cy="3416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rgbClr val="434343"/>
              </a:buClr>
              <a:buSzPts val="1200"/>
              <a:buFont typeface="Maven Pro"/>
              <a:buAutoNum type="arabicPeriod"/>
              <a:defRPr sz="1200">
                <a:latin typeface="Maven Pro"/>
                <a:ea typeface="Maven Pro"/>
                <a:cs typeface="Maven Pro"/>
                <a:sym typeface="Maven Pro"/>
              </a:defRPr>
            </a:lvl1pPr>
            <a:lvl2pPr indent="-304800" lvl="1" marL="914400">
              <a:spcBef>
                <a:spcPts val="0"/>
              </a:spcBef>
              <a:spcAft>
                <a:spcPts val="0"/>
              </a:spcAft>
              <a:buClr>
                <a:srgbClr val="434343"/>
              </a:buClr>
              <a:buSzPts val="1200"/>
              <a:buFont typeface="Roboto Condensed Light"/>
              <a:buAutoNum type="alphaLcPeriod"/>
              <a:defRPr sz="1200"/>
            </a:lvl2pPr>
            <a:lvl3pPr indent="-304800" lvl="2" marL="1371600">
              <a:spcBef>
                <a:spcPts val="0"/>
              </a:spcBef>
              <a:spcAft>
                <a:spcPts val="0"/>
              </a:spcAft>
              <a:buClr>
                <a:srgbClr val="434343"/>
              </a:buClr>
              <a:buSzPts val="1200"/>
              <a:buFont typeface="Roboto Condensed Light"/>
              <a:buAutoNum type="romanLcPeriod"/>
              <a:defRPr sz="1200"/>
            </a:lvl3pPr>
            <a:lvl4pPr indent="-304800" lvl="3" marL="1828800">
              <a:spcBef>
                <a:spcPts val="0"/>
              </a:spcBef>
              <a:spcAft>
                <a:spcPts val="0"/>
              </a:spcAft>
              <a:buClr>
                <a:srgbClr val="434343"/>
              </a:buClr>
              <a:buSzPts val="1200"/>
              <a:buFont typeface="Roboto Condensed Light"/>
              <a:buAutoNum type="arabicPeriod"/>
              <a:defRPr sz="1200"/>
            </a:lvl4pPr>
            <a:lvl5pPr indent="-304800" lvl="4" marL="2286000">
              <a:spcBef>
                <a:spcPts val="0"/>
              </a:spcBef>
              <a:spcAft>
                <a:spcPts val="0"/>
              </a:spcAft>
              <a:buClr>
                <a:srgbClr val="434343"/>
              </a:buClr>
              <a:buSzPts val="1200"/>
              <a:buFont typeface="Roboto Condensed Light"/>
              <a:buAutoNum type="alphaLcPeriod"/>
              <a:defRPr sz="1200"/>
            </a:lvl5pPr>
            <a:lvl6pPr indent="-304800" lvl="5" marL="2743200">
              <a:spcBef>
                <a:spcPts val="0"/>
              </a:spcBef>
              <a:spcAft>
                <a:spcPts val="0"/>
              </a:spcAft>
              <a:buClr>
                <a:srgbClr val="434343"/>
              </a:buClr>
              <a:buSzPts val="1200"/>
              <a:buFont typeface="Roboto Condensed Light"/>
              <a:buAutoNum type="romanLcPeriod"/>
              <a:defRPr sz="1200"/>
            </a:lvl6pPr>
            <a:lvl7pPr indent="-304800" lvl="6" marL="3200400">
              <a:spcBef>
                <a:spcPts val="0"/>
              </a:spcBef>
              <a:spcAft>
                <a:spcPts val="0"/>
              </a:spcAft>
              <a:buClr>
                <a:srgbClr val="434343"/>
              </a:buClr>
              <a:buSzPts val="1200"/>
              <a:buFont typeface="Roboto Condensed Light"/>
              <a:buAutoNum type="arabicPeriod"/>
              <a:defRPr sz="1200"/>
            </a:lvl7pPr>
            <a:lvl8pPr indent="-304800" lvl="7" marL="3657600">
              <a:spcBef>
                <a:spcPts val="0"/>
              </a:spcBef>
              <a:spcAft>
                <a:spcPts val="0"/>
              </a:spcAft>
              <a:buClr>
                <a:srgbClr val="434343"/>
              </a:buClr>
              <a:buSzPts val="1200"/>
              <a:buFont typeface="Roboto Condensed Light"/>
              <a:buAutoNum type="alphaLcPeriod"/>
              <a:defRPr sz="1200"/>
            </a:lvl8pPr>
            <a:lvl9pPr indent="-304800" lvl="8" marL="4114800">
              <a:spcBef>
                <a:spcPts val="0"/>
              </a:spcBef>
              <a:spcAft>
                <a:spcPts val="0"/>
              </a:spcAft>
              <a:buClr>
                <a:srgbClr val="434343"/>
              </a:buClr>
              <a:buSzPts val="1200"/>
              <a:buFont typeface="Roboto Condensed Light"/>
              <a:buAutoNum type="romanLcPeriod"/>
              <a:defRPr sz="1200"/>
            </a:lvl9pPr>
          </a:lstStyle>
          <a:p/>
        </p:txBody>
      </p:sp>
      <p:pic>
        <p:nvPicPr>
          <p:cNvPr id="18" name="Google Shape;18;p4"/>
          <p:cNvPicPr preferRelativeResize="0"/>
          <p:nvPr/>
        </p:nvPicPr>
        <p:blipFill rotWithShape="1">
          <a:blip r:embed="rId2">
            <a:alphaModFix/>
          </a:blip>
          <a:srcRect b="38675" l="0" r="0" t="38675"/>
          <a:stretch/>
        </p:blipFill>
        <p:spPr>
          <a:xfrm>
            <a:off x="0" y="-27150"/>
            <a:ext cx="9143998" cy="1183874"/>
          </a:xfrm>
          <a:prstGeom prst="rect">
            <a:avLst/>
          </a:prstGeom>
          <a:noFill/>
          <a:ln>
            <a:noFill/>
          </a:ln>
        </p:spPr>
      </p:pic>
      <p:sp>
        <p:nvSpPr>
          <p:cNvPr id="19" name="Google Shape;19;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200"/>
              <a:buNone/>
              <a:defRPr>
                <a:solidFill>
                  <a:srgbClr val="FFFFFF"/>
                </a:solidFill>
              </a:defRPr>
            </a:lvl1pPr>
            <a:lvl2pPr lvl="1" rtl="0">
              <a:spcBef>
                <a:spcPts val="0"/>
              </a:spcBef>
              <a:spcAft>
                <a:spcPts val="0"/>
              </a:spcAft>
              <a:buClr>
                <a:srgbClr val="FFFFFF"/>
              </a:buClr>
              <a:buSzPts val="3200"/>
              <a:buNone/>
              <a:defRPr>
                <a:solidFill>
                  <a:srgbClr val="FFFFFF"/>
                </a:solidFill>
              </a:defRPr>
            </a:lvl2pPr>
            <a:lvl3pPr lvl="2" rtl="0">
              <a:spcBef>
                <a:spcPts val="0"/>
              </a:spcBef>
              <a:spcAft>
                <a:spcPts val="0"/>
              </a:spcAft>
              <a:buClr>
                <a:srgbClr val="FFFFFF"/>
              </a:buClr>
              <a:buSzPts val="3200"/>
              <a:buNone/>
              <a:defRPr>
                <a:solidFill>
                  <a:srgbClr val="FFFFFF"/>
                </a:solidFill>
              </a:defRPr>
            </a:lvl3pPr>
            <a:lvl4pPr lvl="3" rtl="0">
              <a:spcBef>
                <a:spcPts val="0"/>
              </a:spcBef>
              <a:spcAft>
                <a:spcPts val="0"/>
              </a:spcAft>
              <a:buClr>
                <a:srgbClr val="FFFFFF"/>
              </a:buClr>
              <a:buSzPts val="3200"/>
              <a:buNone/>
              <a:defRPr>
                <a:solidFill>
                  <a:srgbClr val="FFFFFF"/>
                </a:solidFill>
              </a:defRPr>
            </a:lvl4pPr>
            <a:lvl5pPr lvl="4" rtl="0">
              <a:spcBef>
                <a:spcPts val="0"/>
              </a:spcBef>
              <a:spcAft>
                <a:spcPts val="0"/>
              </a:spcAft>
              <a:buClr>
                <a:srgbClr val="FFFFFF"/>
              </a:buClr>
              <a:buSzPts val="3200"/>
              <a:buNone/>
              <a:defRPr>
                <a:solidFill>
                  <a:srgbClr val="FFFFFF"/>
                </a:solidFill>
              </a:defRPr>
            </a:lvl5pPr>
            <a:lvl6pPr lvl="5" rtl="0">
              <a:spcBef>
                <a:spcPts val="0"/>
              </a:spcBef>
              <a:spcAft>
                <a:spcPts val="0"/>
              </a:spcAft>
              <a:buClr>
                <a:srgbClr val="FFFFFF"/>
              </a:buClr>
              <a:buSzPts val="3200"/>
              <a:buNone/>
              <a:defRPr>
                <a:solidFill>
                  <a:srgbClr val="FFFFFF"/>
                </a:solidFill>
              </a:defRPr>
            </a:lvl6pPr>
            <a:lvl7pPr lvl="6" rtl="0">
              <a:spcBef>
                <a:spcPts val="0"/>
              </a:spcBef>
              <a:spcAft>
                <a:spcPts val="0"/>
              </a:spcAft>
              <a:buClr>
                <a:srgbClr val="FFFFFF"/>
              </a:buClr>
              <a:buSzPts val="3200"/>
              <a:buNone/>
              <a:defRPr>
                <a:solidFill>
                  <a:srgbClr val="FFFFFF"/>
                </a:solidFill>
              </a:defRPr>
            </a:lvl7pPr>
            <a:lvl8pPr lvl="7" rtl="0">
              <a:spcBef>
                <a:spcPts val="0"/>
              </a:spcBef>
              <a:spcAft>
                <a:spcPts val="0"/>
              </a:spcAft>
              <a:buClr>
                <a:srgbClr val="FFFFFF"/>
              </a:buClr>
              <a:buSzPts val="3200"/>
              <a:buNone/>
              <a:defRPr>
                <a:solidFill>
                  <a:srgbClr val="FFFFFF"/>
                </a:solidFill>
              </a:defRPr>
            </a:lvl8pPr>
            <a:lvl9pPr lvl="8" rtl="0">
              <a:spcBef>
                <a:spcPts val="0"/>
              </a:spcBef>
              <a:spcAft>
                <a:spcPts val="0"/>
              </a:spcAft>
              <a:buClr>
                <a:srgbClr val="FFFFFF"/>
              </a:buClr>
              <a:buSzPts val="3200"/>
              <a:buNone/>
              <a:defRPr>
                <a:solidFill>
                  <a:srgbClr val="FFFFF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pic>
        <p:nvPicPr>
          <p:cNvPr id="21" name="Google Shape;21;p5"/>
          <p:cNvPicPr preferRelativeResize="0"/>
          <p:nvPr/>
        </p:nvPicPr>
        <p:blipFill rotWithShape="1">
          <a:blip r:embed="rId2">
            <a:alphaModFix/>
          </a:blip>
          <a:srcRect b="38675" l="0" r="0" t="38675"/>
          <a:stretch/>
        </p:blipFill>
        <p:spPr>
          <a:xfrm>
            <a:off x="0" y="-27150"/>
            <a:ext cx="9143998" cy="1183874"/>
          </a:xfrm>
          <a:prstGeom prst="rect">
            <a:avLst/>
          </a:prstGeom>
          <a:noFill/>
          <a:ln>
            <a:noFill/>
          </a:ln>
        </p:spPr>
      </p:pic>
      <p:sp>
        <p:nvSpPr>
          <p:cNvPr id="22" name="Google Shape;2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200"/>
              <a:buNone/>
              <a:defRPr>
                <a:solidFill>
                  <a:srgbClr val="FFFFFF"/>
                </a:solidFill>
              </a:defRPr>
            </a:lvl1pPr>
            <a:lvl2pPr lvl="1">
              <a:spcBef>
                <a:spcPts val="0"/>
              </a:spcBef>
              <a:spcAft>
                <a:spcPts val="0"/>
              </a:spcAft>
              <a:buClr>
                <a:srgbClr val="FFFFFF"/>
              </a:buClr>
              <a:buSzPts val="3200"/>
              <a:buNone/>
              <a:defRPr>
                <a:solidFill>
                  <a:srgbClr val="FFFFFF"/>
                </a:solidFill>
              </a:defRPr>
            </a:lvl2pPr>
            <a:lvl3pPr lvl="2">
              <a:spcBef>
                <a:spcPts val="0"/>
              </a:spcBef>
              <a:spcAft>
                <a:spcPts val="0"/>
              </a:spcAft>
              <a:buClr>
                <a:srgbClr val="FFFFFF"/>
              </a:buClr>
              <a:buSzPts val="3200"/>
              <a:buNone/>
              <a:defRPr>
                <a:solidFill>
                  <a:srgbClr val="FFFFFF"/>
                </a:solidFill>
              </a:defRPr>
            </a:lvl3pPr>
            <a:lvl4pPr lvl="3">
              <a:spcBef>
                <a:spcPts val="0"/>
              </a:spcBef>
              <a:spcAft>
                <a:spcPts val="0"/>
              </a:spcAft>
              <a:buClr>
                <a:srgbClr val="FFFFFF"/>
              </a:buClr>
              <a:buSzPts val="3200"/>
              <a:buNone/>
              <a:defRPr>
                <a:solidFill>
                  <a:srgbClr val="FFFFFF"/>
                </a:solidFill>
              </a:defRPr>
            </a:lvl4pPr>
            <a:lvl5pPr lvl="4">
              <a:spcBef>
                <a:spcPts val="0"/>
              </a:spcBef>
              <a:spcAft>
                <a:spcPts val="0"/>
              </a:spcAft>
              <a:buClr>
                <a:srgbClr val="FFFFFF"/>
              </a:buClr>
              <a:buSzPts val="3200"/>
              <a:buNone/>
              <a:defRPr>
                <a:solidFill>
                  <a:srgbClr val="FFFFFF"/>
                </a:solidFill>
              </a:defRPr>
            </a:lvl5pPr>
            <a:lvl6pPr lvl="5">
              <a:spcBef>
                <a:spcPts val="0"/>
              </a:spcBef>
              <a:spcAft>
                <a:spcPts val="0"/>
              </a:spcAft>
              <a:buClr>
                <a:srgbClr val="FFFFFF"/>
              </a:buClr>
              <a:buSzPts val="3200"/>
              <a:buNone/>
              <a:defRPr>
                <a:solidFill>
                  <a:srgbClr val="FFFFFF"/>
                </a:solidFill>
              </a:defRPr>
            </a:lvl6pPr>
            <a:lvl7pPr lvl="6">
              <a:spcBef>
                <a:spcPts val="0"/>
              </a:spcBef>
              <a:spcAft>
                <a:spcPts val="0"/>
              </a:spcAft>
              <a:buClr>
                <a:srgbClr val="FFFFFF"/>
              </a:buClr>
              <a:buSzPts val="3200"/>
              <a:buNone/>
              <a:defRPr>
                <a:solidFill>
                  <a:srgbClr val="FFFFFF"/>
                </a:solidFill>
              </a:defRPr>
            </a:lvl7pPr>
            <a:lvl8pPr lvl="7">
              <a:spcBef>
                <a:spcPts val="0"/>
              </a:spcBef>
              <a:spcAft>
                <a:spcPts val="0"/>
              </a:spcAft>
              <a:buClr>
                <a:srgbClr val="FFFFFF"/>
              </a:buClr>
              <a:buSzPts val="3200"/>
              <a:buNone/>
              <a:defRPr>
                <a:solidFill>
                  <a:srgbClr val="FFFFFF"/>
                </a:solidFill>
              </a:defRPr>
            </a:lvl8pPr>
            <a:lvl9pPr lvl="8">
              <a:spcBef>
                <a:spcPts val="0"/>
              </a:spcBef>
              <a:spcAft>
                <a:spcPts val="0"/>
              </a:spcAft>
              <a:buClr>
                <a:srgbClr val="FFFFFF"/>
              </a:buClr>
              <a:buSzPts val="3200"/>
              <a:buNone/>
              <a:defRPr>
                <a:solidFill>
                  <a:srgbClr val="FFFFFF"/>
                </a:solidFill>
              </a:defRPr>
            </a:lvl9pPr>
          </a:lstStyle>
          <a:p/>
        </p:txBody>
      </p:sp>
      <p:sp>
        <p:nvSpPr>
          <p:cNvPr id="23" name="Google Shape;23;p5"/>
          <p:cNvSpPr txBox="1"/>
          <p:nvPr>
            <p:ph idx="1" type="subTitle"/>
          </p:nvPr>
        </p:nvSpPr>
        <p:spPr>
          <a:xfrm>
            <a:off x="1570100" y="3573125"/>
            <a:ext cx="2271300" cy="9759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p:txBody>
      </p:sp>
      <p:sp>
        <p:nvSpPr>
          <p:cNvPr id="24" name="Google Shape;24;p5"/>
          <p:cNvSpPr txBox="1"/>
          <p:nvPr>
            <p:ph idx="2" type="subTitle"/>
          </p:nvPr>
        </p:nvSpPr>
        <p:spPr>
          <a:xfrm>
            <a:off x="5326988" y="3573125"/>
            <a:ext cx="2271300" cy="97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5" name="Google Shape;25;p5"/>
          <p:cNvSpPr txBox="1"/>
          <p:nvPr>
            <p:ph idx="3" type="subTitle"/>
          </p:nvPr>
        </p:nvSpPr>
        <p:spPr>
          <a:xfrm>
            <a:off x="1773800" y="3112675"/>
            <a:ext cx="1863900" cy="39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000"/>
              <a:buFont typeface="Alfa Slab One"/>
              <a:buNone/>
              <a:defRPr sz="2000">
                <a:solidFill>
                  <a:srgbClr val="FFFFFF"/>
                </a:solidFill>
                <a:latin typeface="Alfa Slab One"/>
                <a:ea typeface="Alfa Slab One"/>
                <a:cs typeface="Alfa Slab One"/>
                <a:sym typeface="Alfa Slab One"/>
              </a:defRPr>
            </a:lvl1pPr>
            <a:lvl2pPr lvl="1" rtl="0" algn="ctr">
              <a:spcBef>
                <a:spcPts val="0"/>
              </a:spcBef>
              <a:spcAft>
                <a:spcPts val="0"/>
              </a:spcAft>
              <a:buSzPts val="2000"/>
              <a:buFont typeface="Alfa Slab One"/>
              <a:buNone/>
              <a:defRPr sz="2000">
                <a:latin typeface="Alfa Slab One"/>
                <a:ea typeface="Alfa Slab One"/>
                <a:cs typeface="Alfa Slab One"/>
                <a:sym typeface="Alfa Slab One"/>
              </a:defRPr>
            </a:lvl2pPr>
            <a:lvl3pPr lvl="2" rtl="0" algn="ctr">
              <a:spcBef>
                <a:spcPts val="0"/>
              </a:spcBef>
              <a:spcAft>
                <a:spcPts val="0"/>
              </a:spcAft>
              <a:buSzPts val="2000"/>
              <a:buFont typeface="Alfa Slab One"/>
              <a:buNone/>
              <a:defRPr sz="2000">
                <a:latin typeface="Alfa Slab One"/>
                <a:ea typeface="Alfa Slab One"/>
                <a:cs typeface="Alfa Slab One"/>
                <a:sym typeface="Alfa Slab One"/>
              </a:defRPr>
            </a:lvl3pPr>
            <a:lvl4pPr lvl="3" rtl="0" algn="ctr">
              <a:spcBef>
                <a:spcPts val="0"/>
              </a:spcBef>
              <a:spcAft>
                <a:spcPts val="0"/>
              </a:spcAft>
              <a:buSzPts val="2000"/>
              <a:buFont typeface="Alfa Slab One"/>
              <a:buNone/>
              <a:defRPr sz="2000">
                <a:latin typeface="Alfa Slab One"/>
                <a:ea typeface="Alfa Slab One"/>
                <a:cs typeface="Alfa Slab One"/>
                <a:sym typeface="Alfa Slab One"/>
              </a:defRPr>
            </a:lvl4pPr>
            <a:lvl5pPr lvl="4" rtl="0" algn="ctr">
              <a:spcBef>
                <a:spcPts val="0"/>
              </a:spcBef>
              <a:spcAft>
                <a:spcPts val="0"/>
              </a:spcAft>
              <a:buSzPts val="2000"/>
              <a:buFont typeface="Alfa Slab One"/>
              <a:buNone/>
              <a:defRPr sz="2000">
                <a:latin typeface="Alfa Slab One"/>
                <a:ea typeface="Alfa Slab One"/>
                <a:cs typeface="Alfa Slab One"/>
                <a:sym typeface="Alfa Slab One"/>
              </a:defRPr>
            </a:lvl5pPr>
            <a:lvl6pPr lvl="5" rtl="0" algn="ctr">
              <a:spcBef>
                <a:spcPts val="0"/>
              </a:spcBef>
              <a:spcAft>
                <a:spcPts val="0"/>
              </a:spcAft>
              <a:buSzPts val="2000"/>
              <a:buFont typeface="Alfa Slab One"/>
              <a:buNone/>
              <a:defRPr sz="2000">
                <a:latin typeface="Alfa Slab One"/>
                <a:ea typeface="Alfa Slab One"/>
                <a:cs typeface="Alfa Slab One"/>
                <a:sym typeface="Alfa Slab One"/>
              </a:defRPr>
            </a:lvl6pPr>
            <a:lvl7pPr lvl="6" rtl="0" algn="ctr">
              <a:spcBef>
                <a:spcPts val="0"/>
              </a:spcBef>
              <a:spcAft>
                <a:spcPts val="0"/>
              </a:spcAft>
              <a:buSzPts val="2000"/>
              <a:buFont typeface="Alfa Slab One"/>
              <a:buNone/>
              <a:defRPr sz="2000">
                <a:latin typeface="Alfa Slab One"/>
                <a:ea typeface="Alfa Slab One"/>
                <a:cs typeface="Alfa Slab One"/>
                <a:sym typeface="Alfa Slab One"/>
              </a:defRPr>
            </a:lvl7pPr>
            <a:lvl8pPr lvl="7" rtl="0" algn="ctr">
              <a:spcBef>
                <a:spcPts val="0"/>
              </a:spcBef>
              <a:spcAft>
                <a:spcPts val="0"/>
              </a:spcAft>
              <a:buSzPts val="2000"/>
              <a:buFont typeface="Alfa Slab One"/>
              <a:buNone/>
              <a:defRPr sz="2000">
                <a:latin typeface="Alfa Slab One"/>
                <a:ea typeface="Alfa Slab One"/>
                <a:cs typeface="Alfa Slab One"/>
                <a:sym typeface="Alfa Slab One"/>
              </a:defRPr>
            </a:lvl8pPr>
            <a:lvl9pPr lvl="8" rtl="0" algn="ctr">
              <a:spcBef>
                <a:spcPts val="0"/>
              </a:spcBef>
              <a:spcAft>
                <a:spcPts val="0"/>
              </a:spcAft>
              <a:buSzPts val="2000"/>
              <a:buFont typeface="Alfa Slab One"/>
              <a:buNone/>
              <a:defRPr sz="2000">
                <a:latin typeface="Alfa Slab One"/>
                <a:ea typeface="Alfa Slab One"/>
                <a:cs typeface="Alfa Slab One"/>
                <a:sym typeface="Alfa Slab One"/>
              </a:defRPr>
            </a:lvl9pPr>
          </a:lstStyle>
          <a:p/>
        </p:txBody>
      </p:sp>
      <p:sp>
        <p:nvSpPr>
          <p:cNvPr id="26" name="Google Shape;26;p5"/>
          <p:cNvSpPr txBox="1"/>
          <p:nvPr>
            <p:ph idx="4" type="subTitle"/>
          </p:nvPr>
        </p:nvSpPr>
        <p:spPr>
          <a:xfrm>
            <a:off x="5530688" y="3112675"/>
            <a:ext cx="1863900" cy="39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000"/>
              <a:buFont typeface="Alfa Slab One"/>
              <a:buNone/>
              <a:defRPr sz="2000">
                <a:solidFill>
                  <a:srgbClr val="FFFFFF"/>
                </a:solidFill>
                <a:latin typeface="Alfa Slab One"/>
                <a:ea typeface="Alfa Slab One"/>
                <a:cs typeface="Alfa Slab One"/>
                <a:sym typeface="Alfa Slab One"/>
              </a:defRPr>
            </a:lvl1pPr>
            <a:lvl2pPr lvl="1" rtl="0" algn="ctr">
              <a:spcBef>
                <a:spcPts val="0"/>
              </a:spcBef>
              <a:spcAft>
                <a:spcPts val="0"/>
              </a:spcAft>
              <a:buSzPts val="2000"/>
              <a:buFont typeface="Alfa Slab One"/>
              <a:buNone/>
              <a:defRPr sz="2000">
                <a:latin typeface="Alfa Slab One"/>
                <a:ea typeface="Alfa Slab One"/>
                <a:cs typeface="Alfa Slab One"/>
                <a:sym typeface="Alfa Slab One"/>
              </a:defRPr>
            </a:lvl2pPr>
            <a:lvl3pPr lvl="2" rtl="0" algn="ctr">
              <a:spcBef>
                <a:spcPts val="0"/>
              </a:spcBef>
              <a:spcAft>
                <a:spcPts val="0"/>
              </a:spcAft>
              <a:buSzPts val="2000"/>
              <a:buFont typeface="Alfa Slab One"/>
              <a:buNone/>
              <a:defRPr sz="2000">
                <a:latin typeface="Alfa Slab One"/>
                <a:ea typeface="Alfa Slab One"/>
                <a:cs typeface="Alfa Slab One"/>
                <a:sym typeface="Alfa Slab One"/>
              </a:defRPr>
            </a:lvl3pPr>
            <a:lvl4pPr lvl="3" rtl="0" algn="ctr">
              <a:spcBef>
                <a:spcPts val="0"/>
              </a:spcBef>
              <a:spcAft>
                <a:spcPts val="0"/>
              </a:spcAft>
              <a:buSzPts val="2000"/>
              <a:buFont typeface="Alfa Slab One"/>
              <a:buNone/>
              <a:defRPr sz="2000">
                <a:latin typeface="Alfa Slab One"/>
                <a:ea typeface="Alfa Slab One"/>
                <a:cs typeface="Alfa Slab One"/>
                <a:sym typeface="Alfa Slab One"/>
              </a:defRPr>
            </a:lvl4pPr>
            <a:lvl5pPr lvl="4" rtl="0" algn="ctr">
              <a:spcBef>
                <a:spcPts val="0"/>
              </a:spcBef>
              <a:spcAft>
                <a:spcPts val="0"/>
              </a:spcAft>
              <a:buSzPts val="2000"/>
              <a:buFont typeface="Alfa Slab One"/>
              <a:buNone/>
              <a:defRPr sz="2000">
                <a:latin typeface="Alfa Slab One"/>
                <a:ea typeface="Alfa Slab One"/>
                <a:cs typeface="Alfa Slab One"/>
                <a:sym typeface="Alfa Slab One"/>
              </a:defRPr>
            </a:lvl5pPr>
            <a:lvl6pPr lvl="5" rtl="0" algn="ctr">
              <a:spcBef>
                <a:spcPts val="0"/>
              </a:spcBef>
              <a:spcAft>
                <a:spcPts val="0"/>
              </a:spcAft>
              <a:buSzPts val="2000"/>
              <a:buFont typeface="Alfa Slab One"/>
              <a:buNone/>
              <a:defRPr sz="2000">
                <a:latin typeface="Alfa Slab One"/>
                <a:ea typeface="Alfa Slab One"/>
                <a:cs typeface="Alfa Slab One"/>
                <a:sym typeface="Alfa Slab One"/>
              </a:defRPr>
            </a:lvl6pPr>
            <a:lvl7pPr lvl="6" rtl="0" algn="ctr">
              <a:spcBef>
                <a:spcPts val="0"/>
              </a:spcBef>
              <a:spcAft>
                <a:spcPts val="0"/>
              </a:spcAft>
              <a:buSzPts val="2000"/>
              <a:buFont typeface="Alfa Slab One"/>
              <a:buNone/>
              <a:defRPr sz="2000">
                <a:latin typeface="Alfa Slab One"/>
                <a:ea typeface="Alfa Slab One"/>
                <a:cs typeface="Alfa Slab One"/>
                <a:sym typeface="Alfa Slab One"/>
              </a:defRPr>
            </a:lvl7pPr>
            <a:lvl8pPr lvl="7" rtl="0" algn="ctr">
              <a:spcBef>
                <a:spcPts val="0"/>
              </a:spcBef>
              <a:spcAft>
                <a:spcPts val="0"/>
              </a:spcAft>
              <a:buSzPts val="2000"/>
              <a:buFont typeface="Alfa Slab One"/>
              <a:buNone/>
              <a:defRPr sz="2000">
                <a:latin typeface="Alfa Slab One"/>
                <a:ea typeface="Alfa Slab One"/>
                <a:cs typeface="Alfa Slab One"/>
                <a:sym typeface="Alfa Slab One"/>
              </a:defRPr>
            </a:lvl8pPr>
            <a:lvl9pPr lvl="8" rtl="0" algn="ctr">
              <a:spcBef>
                <a:spcPts val="0"/>
              </a:spcBef>
              <a:spcAft>
                <a:spcPts val="0"/>
              </a:spcAft>
              <a:buSzPts val="2000"/>
              <a:buFont typeface="Alfa Slab One"/>
              <a:buNone/>
              <a:defRPr sz="2000">
                <a:latin typeface="Alfa Slab One"/>
                <a:ea typeface="Alfa Slab One"/>
                <a:cs typeface="Alfa Slab One"/>
                <a:sym typeface="Alfa Slab 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pic>
        <p:nvPicPr>
          <p:cNvPr id="28" name="Google Shape;28;p6"/>
          <p:cNvPicPr preferRelativeResize="0"/>
          <p:nvPr/>
        </p:nvPicPr>
        <p:blipFill rotWithShape="1">
          <a:blip r:embed="rId2">
            <a:alphaModFix/>
          </a:blip>
          <a:srcRect b="38675" l="0" r="0" t="38675"/>
          <a:stretch/>
        </p:blipFill>
        <p:spPr>
          <a:xfrm>
            <a:off x="0" y="-27150"/>
            <a:ext cx="9143998" cy="1183874"/>
          </a:xfrm>
          <a:prstGeom prst="rect">
            <a:avLst/>
          </a:prstGeom>
          <a:noFill/>
          <a:ln>
            <a:noFill/>
          </a:ln>
        </p:spPr>
      </p:pic>
      <p:sp>
        <p:nvSpPr>
          <p:cNvPr id="29" name="Google Shape;2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200"/>
              <a:buNone/>
              <a:defRPr>
                <a:solidFill>
                  <a:srgbClr val="FFFFFF"/>
                </a:solidFill>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pic>
        <p:nvPicPr>
          <p:cNvPr id="31" name="Google Shape;31;p7"/>
          <p:cNvPicPr preferRelativeResize="0"/>
          <p:nvPr/>
        </p:nvPicPr>
        <p:blipFill rotWithShape="1">
          <a:blip r:embed="rId2">
            <a:alphaModFix/>
          </a:blip>
          <a:srcRect b="38675" l="0" r="0" t="38675"/>
          <a:stretch/>
        </p:blipFill>
        <p:spPr>
          <a:xfrm>
            <a:off x="0" y="-27150"/>
            <a:ext cx="9143998" cy="1183874"/>
          </a:xfrm>
          <a:prstGeom prst="rect">
            <a:avLst/>
          </a:prstGeom>
          <a:noFill/>
          <a:ln>
            <a:noFill/>
          </a:ln>
        </p:spPr>
      </p:pic>
      <p:sp>
        <p:nvSpPr>
          <p:cNvPr id="32" name="Google Shape;32;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200"/>
              <a:buNone/>
              <a:defRPr>
                <a:solidFill>
                  <a:srgbClr val="FFFFFF"/>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3" name="Google Shape;33;p7"/>
          <p:cNvSpPr txBox="1"/>
          <p:nvPr>
            <p:ph idx="1" type="body"/>
          </p:nvPr>
        </p:nvSpPr>
        <p:spPr>
          <a:xfrm>
            <a:off x="720000" y="1488175"/>
            <a:ext cx="5093100" cy="3080700"/>
          </a:xfrm>
          <a:prstGeom prst="rect">
            <a:avLst/>
          </a:prstGeom>
        </p:spPr>
        <p:txBody>
          <a:bodyPr anchorCtr="0" anchor="ctr" bIns="91425" lIns="91425" spcFirstLastPara="1" rIns="91425" wrap="square" tIns="91425">
            <a:noAutofit/>
          </a:bodyPr>
          <a:lstStyle>
            <a:lvl1pPr indent="-330200" lvl="0" marL="457200" rtl="0">
              <a:lnSpc>
                <a:spcPct val="90000"/>
              </a:lnSpc>
              <a:spcBef>
                <a:spcPts val="0"/>
              </a:spcBef>
              <a:spcAft>
                <a:spcPts val="0"/>
              </a:spcAft>
              <a:buClr>
                <a:srgbClr val="446652"/>
              </a:buClr>
              <a:buSzPts val="1600"/>
              <a:buFont typeface="Chivo"/>
              <a:buChar char="●"/>
              <a:defRPr/>
            </a:lvl1pPr>
            <a:lvl2pPr indent="-330200" lvl="1" marL="914400" rtl="0">
              <a:spcBef>
                <a:spcPts val="1000"/>
              </a:spcBef>
              <a:spcAft>
                <a:spcPts val="0"/>
              </a:spcAft>
              <a:buClr>
                <a:srgbClr val="446652"/>
              </a:buClr>
              <a:buSzPts val="1600"/>
              <a:buFont typeface="Chivo"/>
              <a:buChar char="○"/>
              <a:defRPr/>
            </a:lvl2pPr>
            <a:lvl3pPr indent="-330200" lvl="2" marL="1371600" rtl="0">
              <a:spcBef>
                <a:spcPts val="0"/>
              </a:spcBef>
              <a:spcAft>
                <a:spcPts val="0"/>
              </a:spcAft>
              <a:buClr>
                <a:srgbClr val="446652"/>
              </a:buClr>
              <a:buSzPts val="1600"/>
              <a:buFont typeface="Chivo"/>
              <a:buChar char="■"/>
              <a:defRPr/>
            </a:lvl3pPr>
            <a:lvl4pPr indent="-330200" lvl="3" marL="1828800" rtl="0">
              <a:spcBef>
                <a:spcPts val="0"/>
              </a:spcBef>
              <a:spcAft>
                <a:spcPts val="0"/>
              </a:spcAft>
              <a:buClr>
                <a:srgbClr val="446652"/>
              </a:buClr>
              <a:buSzPts val="1600"/>
              <a:buFont typeface="Chivo"/>
              <a:buChar char="●"/>
              <a:defRPr/>
            </a:lvl4pPr>
            <a:lvl5pPr indent="-330200" lvl="4" marL="2286000" rtl="0">
              <a:spcBef>
                <a:spcPts val="0"/>
              </a:spcBef>
              <a:spcAft>
                <a:spcPts val="0"/>
              </a:spcAft>
              <a:buClr>
                <a:srgbClr val="446652"/>
              </a:buClr>
              <a:buSzPts val="1600"/>
              <a:buFont typeface="Chivo"/>
              <a:buChar char="○"/>
              <a:defRPr/>
            </a:lvl5pPr>
            <a:lvl6pPr indent="-330200" lvl="5" marL="2743200" rtl="0">
              <a:spcBef>
                <a:spcPts val="0"/>
              </a:spcBef>
              <a:spcAft>
                <a:spcPts val="0"/>
              </a:spcAft>
              <a:buClr>
                <a:srgbClr val="446652"/>
              </a:buClr>
              <a:buSzPts val="1600"/>
              <a:buFont typeface="Chivo"/>
              <a:buChar char="■"/>
              <a:defRPr/>
            </a:lvl6pPr>
            <a:lvl7pPr indent="-330200" lvl="6" marL="3200400" rtl="0">
              <a:spcBef>
                <a:spcPts val="0"/>
              </a:spcBef>
              <a:spcAft>
                <a:spcPts val="0"/>
              </a:spcAft>
              <a:buClr>
                <a:srgbClr val="446652"/>
              </a:buClr>
              <a:buSzPts val="1600"/>
              <a:buFont typeface="Chivo"/>
              <a:buChar char="●"/>
              <a:defRPr/>
            </a:lvl7pPr>
            <a:lvl8pPr indent="-330200" lvl="7" marL="3657600" rtl="0">
              <a:spcBef>
                <a:spcPts val="0"/>
              </a:spcBef>
              <a:spcAft>
                <a:spcPts val="0"/>
              </a:spcAft>
              <a:buClr>
                <a:srgbClr val="446652"/>
              </a:buClr>
              <a:buSzPts val="1600"/>
              <a:buFont typeface="Chivo"/>
              <a:buChar char="○"/>
              <a:defRPr/>
            </a:lvl8pPr>
            <a:lvl9pPr indent="-330200" lvl="8" marL="4114800" rtl="0">
              <a:spcBef>
                <a:spcPts val="0"/>
              </a:spcBef>
              <a:spcAft>
                <a:spcPts val="0"/>
              </a:spcAft>
              <a:buClr>
                <a:srgbClr val="446652"/>
              </a:buClr>
              <a:buSzPts val="1600"/>
              <a:buFont typeface="Chivo"/>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720000" y="1442850"/>
            <a:ext cx="4848600" cy="2257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9"/>
          <p:cNvSpPr txBox="1"/>
          <p:nvPr>
            <p:ph type="title"/>
          </p:nvPr>
        </p:nvSpPr>
        <p:spPr>
          <a:xfrm>
            <a:off x="4572000" y="1495513"/>
            <a:ext cx="3852000" cy="8298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solidFill>
                  <a:schemeClr val="lt1"/>
                </a:solidFill>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8" name="Google Shape;38;p9"/>
          <p:cNvSpPr txBox="1"/>
          <p:nvPr>
            <p:ph idx="1" type="subTitle"/>
          </p:nvPr>
        </p:nvSpPr>
        <p:spPr>
          <a:xfrm>
            <a:off x="4572000" y="2412888"/>
            <a:ext cx="3852000" cy="1235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100"/>
              <a:buNone/>
              <a:defRPr>
                <a:solidFill>
                  <a:schemeClr val="lt1"/>
                </a:solidFill>
                <a:latin typeface="Maven Pro"/>
                <a:ea typeface="Maven Pro"/>
                <a:cs typeface="Maven Pro"/>
                <a:sym typeface="Maven Pro"/>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pic>
        <p:nvPicPr>
          <p:cNvPr id="39" name="Google Shape;39;p9"/>
          <p:cNvPicPr preferRelativeResize="0"/>
          <p:nvPr/>
        </p:nvPicPr>
        <p:blipFill rotWithShape="1">
          <a:blip r:embed="rId3">
            <a:alphaModFix/>
          </a:blip>
          <a:srcRect b="797" l="0" r="74321" t="797"/>
          <a:stretch/>
        </p:blipFill>
        <p:spPr>
          <a:xfrm>
            <a:off x="0" y="0"/>
            <a:ext cx="2348051" cy="51434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0"/>
          <p:cNvSpPr txBox="1"/>
          <p:nvPr>
            <p:ph idx="1" type="body"/>
          </p:nvPr>
        </p:nvSpPr>
        <p:spPr>
          <a:xfrm>
            <a:off x="4646700" y="3199554"/>
            <a:ext cx="3702600" cy="12942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600"/>
              <a:buNone/>
              <a:defRPr sz="2600">
                <a:solidFill>
                  <a:schemeClr val="lt1"/>
                </a:solidFill>
                <a:latin typeface="Alfa Slab One"/>
                <a:ea typeface="Alfa Slab One"/>
                <a:cs typeface="Alfa Slab One"/>
                <a:sym typeface="Alfa Slab 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064554"/>
              </a:buClr>
              <a:buSzPts val="3200"/>
              <a:buFont typeface="Alfa Slab One"/>
              <a:buNone/>
              <a:defRPr sz="3200">
                <a:solidFill>
                  <a:srgbClr val="064554"/>
                </a:solidFill>
                <a:latin typeface="Alfa Slab One"/>
                <a:ea typeface="Alfa Slab One"/>
                <a:cs typeface="Alfa Slab One"/>
                <a:sym typeface="Alfa Slab One"/>
              </a:defRPr>
            </a:lvl1pPr>
            <a:lvl2pPr lvl="1">
              <a:spcBef>
                <a:spcPts val="0"/>
              </a:spcBef>
              <a:spcAft>
                <a:spcPts val="0"/>
              </a:spcAft>
              <a:buClr>
                <a:srgbClr val="064554"/>
              </a:buClr>
              <a:buSzPts val="3200"/>
              <a:buFont typeface="Alfa Slab One"/>
              <a:buNone/>
              <a:defRPr sz="3200">
                <a:solidFill>
                  <a:srgbClr val="064554"/>
                </a:solidFill>
                <a:latin typeface="Alfa Slab One"/>
                <a:ea typeface="Alfa Slab One"/>
                <a:cs typeface="Alfa Slab One"/>
                <a:sym typeface="Alfa Slab One"/>
              </a:defRPr>
            </a:lvl2pPr>
            <a:lvl3pPr lvl="2">
              <a:spcBef>
                <a:spcPts val="0"/>
              </a:spcBef>
              <a:spcAft>
                <a:spcPts val="0"/>
              </a:spcAft>
              <a:buClr>
                <a:srgbClr val="064554"/>
              </a:buClr>
              <a:buSzPts val="3200"/>
              <a:buFont typeface="Alfa Slab One"/>
              <a:buNone/>
              <a:defRPr sz="3200">
                <a:solidFill>
                  <a:srgbClr val="064554"/>
                </a:solidFill>
                <a:latin typeface="Alfa Slab One"/>
                <a:ea typeface="Alfa Slab One"/>
                <a:cs typeface="Alfa Slab One"/>
                <a:sym typeface="Alfa Slab One"/>
              </a:defRPr>
            </a:lvl3pPr>
            <a:lvl4pPr lvl="3">
              <a:spcBef>
                <a:spcPts val="0"/>
              </a:spcBef>
              <a:spcAft>
                <a:spcPts val="0"/>
              </a:spcAft>
              <a:buClr>
                <a:srgbClr val="064554"/>
              </a:buClr>
              <a:buSzPts val="3200"/>
              <a:buFont typeface="Alfa Slab One"/>
              <a:buNone/>
              <a:defRPr sz="3200">
                <a:solidFill>
                  <a:srgbClr val="064554"/>
                </a:solidFill>
                <a:latin typeface="Alfa Slab One"/>
                <a:ea typeface="Alfa Slab One"/>
                <a:cs typeface="Alfa Slab One"/>
                <a:sym typeface="Alfa Slab One"/>
              </a:defRPr>
            </a:lvl4pPr>
            <a:lvl5pPr lvl="4">
              <a:spcBef>
                <a:spcPts val="0"/>
              </a:spcBef>
              <a:spcAft>
                <a:spcPts val="0"/>
              </a:spcAft>
              <a:buClr>
                <a:srgbClr val="064554"/>
              </a:buClr>
              <a:buSzPts val="3200"/>
              <a:buFont typeface="Alfa Slab One"/>
              <a:buNone/>
              <a:defRPr sz="3200">
                <a:solidFill>
                  <a:srgbClr val="064554"/>
                </a:solidFill>
                <a:latin typeface="Alfa Slab One"/>
                <a:ea typeface="Alfa Slab One"/>
                <a:cs typeface="Alfa Slab One"/>
                <a:sym typeface="Alfa Slab One"/>
              </a:defRPr>
            </a:lvl5pPr>
            <a:lvl6pPr lvl="5">
              <a:spcBef>
                <a:spcPts val="0"/>
              </a:spcBef>
              <a:spcAft>
                <a:spcPts val="0"/>
              </a:spcAft>
              <a:buClr>
                <a:srgbClr val="064554"/>
              </a:buClr>
              <a:buSzPts val="3200"/>
              <a:buFont typeface="Alfa Slab One"/>
              <a:buNone/>
              <a:defRPr sz="3200">
                <a:solidFill>
                  <a:srgbClr val="064554"/>
                </a:solidFill>
                <a:latin typeface="Alfa Slab One"/>
                <a:ea typeface="Alfa Slab One"/>
                <a:cs typeface="Alfa Slab One"/>
                <a:sym typeface="Alfa Slab One"/>
              </a:defRPr>
            </a:lvl6pPr>
            <a:lvl7pPr lvl="6">
              <a:spcBef>
                <a:spcPts val="0"/>
              </a:spcBef>
              <a:spcAft>
                <a:spcPts val="0"/>
              </a:spcAft>
              <a:buClr>
                <a:srgbClr val="064554"/>
              </a:buClr>
              <a:buSzPts val="3200"/>
              <a:buFont typeface="Alfa Slab One"/>
              <a:buNone/>
              <a:defRPr sz="3200">
                <a:solidFill>
                  <a:srgbClr val="064554"/>
                </a:solidFill>
                <a:latin typeface="Alfa Slab One"/>
                <a:ea typeface="Alfa Slab One"/>
                <a:cs typeface="Alfa Slab One"/>
                <a:sym typeface="Alfa Slab One"/>
              </a:defRPr>
            </a:lvl7pPr>
            <a:lvl8pPr lvl="7">
              <a:spcBef>
                <a:spcPts val="0"/>
              </a:spcBef>
              <a:spcAft>
                <a:spcPts val="0"/>
              </a:spcAft>
              <a:buClr>
                <a:srgbClr val="064554"/>
              </a:buClr>
              <a:buSzPts val="3200"/>
              <a:buFont typeface="Alfa Slab One"/>
              <a:buNone/>
              <a:defRPr sz="3200">
                <a:solidFill>
                  <a:srgbClr val="064554"/>
                </a:solidFill>
                <a:latin typeface="Alfa Slab One"/>
                <a:ea typeface="Alfa Slab One"/>
                <a:cs typeface="Alfa Slab One"/>
                <a:sym typeface="Alfa Slab One"/>
              </a:defRPr>
            </a:lvl8pPr>
            <a:lvl9pPr lvl="8">
              <a:spcBef>
                <a:spcPts val="0"/>
              </a:spcBef>
              <a:spcAft>
                <a:spcPts val="0"/>
              </a:spcAft>
              <a:buClr>
                <a:srgbClr val="064554"/>
              </a:buClr>
              <a:buSzPts val="3200"/>
              <a:buFont typeface="Alfa Slab One"/>
              <a:buNone/>
              <a:defRPr sz="3200">
                <a:solidFill>
                  <a:srgbClr val="064554"/>
                </a:solidFill>
                <a:latin typeface="Alfa Slab One"/>
                <a:ea typeface="Alfa Slab One"/>
                <a:cs typeface="Alfa Slab One"/>
                <a:sym typeface="Alfa Slab One"/>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ctr" bIns="91425" lIns="91425" spcFirstLastPara="1" rIns="91425" wrap="square" tIns="91425">
            <a:noAutofit/>
          </a:bodyPr>
          <a:lstStyle>
            <a:lvl1pPr indent="-330200" lvl="0" marL="457200">
              <a:lnSpc>
                <a:spcPct val="100000"/>
              </a:lnSpc>
              <a:spcBef>
                <a:spcPts val="0"/>
              </a:spcBef>
              <a:spcAft>
                <a:spcPts val="0"/>
              </a:spcAft>
              <a:buClr>
                <a:srgbClr val="064554"/>
              </a:buClr>
              <a:buSzPts val="1600"/>
              <a:buFont typeface="Maven Pro Medium"/>
              <a:buChar char="●"/>
              <a:defRPr sz="1600">
                <a:solidFill>
                  <a:srgbClr val="064554"/>
                </a:solidFill>
                <a:latin typeface="Maven Pro Medium"/>
                <a:ea typeface="Maven Pro Medium"/>
                <a:cs typeface="Maven Pro Medium"/>
                <a:sym typeface="Maven Pro Medium"/>
              </a:defRPr>
            </a:lvl1pPr>
            <a:lvl2pPr indent="-330200" lvl="1" marL="914400">
              <a:lnSpc>
                <a:spcPct val="100000"/>
              </a:lnSpc>
              <a:spcBef>
                <a:spcPts val="0"/>
              </a:spcBef>
              <a:spcAft>
                <a:spcPts val="0"/>
              </a:spcAft>
              <a:buClr>
                <a:srgbClr val="064554"/>
              </a:buClr>
              <a:buSzPts val="1600"/>
              <a:buFont typeface="Maven Pro Medium"/>
              <a:buChar char="○"/>
              <a:defRPr sz="1600">
                <a:solidFill>
                  <a:srgbClr val="064554"/>
                </a:solidFill>
                <a:latin typeface="Maven Pro Medium"/>
                <a:ea typeface="Maven Pro Medium"/>
                <a:cs typeface="Maven Pro Medium"/>
                <a:sym typeface="Maven Pro Medium"/>
              </a:defRPr>
            </a:lvl2pPr>
            <a:lvl3pPr indent="-330200" lvl="2" marL="1371600">
              <a:lnSpc>
                <a:spcPct val="100000"/>
              </a:lnSpc>
              <a:spcBef>
                <a:spcPts val="0"/>
              </a:spcBef>
              <a:spcAft>
                <a:spcPts val="0"/>
              </a:spcAft>
              <a:buClr>
                <a:srgbClr val="064554"/>
              </a:buClr>
              <a:buSzPts val="1600"/>
              <a:buFont typeface="Maven Pro Medium"/>
              <a:buChar char="■"/>
              <a:defRPr sz="1600">
                <a:solidFill>
                  <a:srgbClr val="064554"/>
                </a:solidFill>
                <a:latin typeface="Maven Pro Medium"/>
                <a:ea typeface="Maven Pro Medium"/>
                <a:cs typeface="Maven Pro Medium"/>
                <a:sym typeface="Maven Pro Medium"/>
              </a:defRPr>
            </a:lvl3pPr>
            <a:lvl4pPr indent="-330200" lvl="3" marL="1828800">
              <a:lnSpc>
                <a:spcPct val="100000"/>
              </a:lnSpc>
              <a:spcBef>
                <a:spcPts val="0"/>
              </a:spcBef>
              <a:spcAft>
                <a:spcPts val="0"/>
              </a:spcAft>
              <a:buClr>
                <a:srgbClr val="064554"/>
              </a:buClr>
              <a:buSzPts val="1600"/>
              <a:buFont typeface="Maven Pro Medium"/>
              <a:buChar char="●"/>
              <a:defRPr sz="1600">
                <a:solidFill>
                  <a:srgbClr val="064554"/>
                </a:solidFill>
                <a:latin typeface="Maven Pro Medium"/>
                <a:ea typeface="Maven Pro Medium"/>
                <a:cs typeface="Maven Pro Medium"/>
                <a:sym typeface="Maven Pro Medium"/>
              </a:defRPr>
            </a:lvl4pPr>
            <a:lvl5pPr indent="-330200" lvl="4" marL="2286000">
              <a:lnSpc>
                <a:spcPct val="100000"/>
              </a:lnSpc>
              <a:spcBef>
                <a:spcPts val="0"/>
              </a:spcBef>
              <a:spcAft>
                <a:spcPts val="0"/>
              </a:spcAft>
              <a:buClr>
                <a:srgbClr val="064554"/>
              </a:buClr>
              <a:buSzPts val="1600"/>
              <a:buFont typeface="Maven Pro Medium"/>
              <a:buChar char="○"/>
              <a:defRPr sz="1600">
                <a:solidFill>
                  <a:srgbClr val="064554"/>
                </a:solidFill>
                <a:latin typeface="Maven Pro Medium"/>
                <a:ea typeface="Maven Pro Medium"/>
                <a:cs typeface="Maven Pro Medium"/>
                <a:sym typeface="Maven Pro Medium"/>
              </a:defRPr>
            </a:lvl5pPr>
            <a:lvl6pPr indent="-330200" lvl="5" marL="2743200">
              <a:lnSpc>
                <a:spcPct val="100000"/>
              </a:lnSpc>
              <a:spcBef>
                <a:spcPts val="0"/>
              </a:spcBef>
              <a:spcAft>
                <a:spcPts val="0"/>
              </a:spcAft>
              <a:buClr>
                <a:srgbClr val="064554"/>
              </a:buClr>
              <a:buSzPts val="1600"/>
              <a:buFont typeface="Maven Pro Medium"/>
              <a:buChar char="■"/>
              <a:defRPr sz="1600">
                <a:solidFill>
                  <a:srgbClr val="064554"/>
                </a:solidFill>
                <a:latin typeface="Maven Pro Medium"/>
                <a:ea typeface="Maven Pro Medium"/>
                <a:cs typeface="Maven Pro Medium"/>
                <a:sym typeface="Maven Pro Medium"/>
              </a:defRPr>
            </a:lvl6pPr>
            <a:lvl7pPr indent="-330200" lvl="6" marL="3200400">
              <a:lnSpc>
                <a:spcPct val="100000"/>
              </a:lnSpc>
              <a:spcBef>
                <a:spcPts val="0"/>
              </a:spcBef>
              <a:spcAft>
                <a:spcPts val="0"/>
              </a:spcAft>
              <a:buClr>
                <a:srgbClr val="064554"/>
              </a:buClr>
              <a:buSzPts val="1600"/>
              <a:buFont typeface="Maven Pro Medium"/>
              <a:buChar char="●"/>
              <a:defRPr sz="1600">
                <a:solidFill>
                  <a:srgbClr val="064554"/>
                </a:solidFill>
                <a:latin typeface="Maven Pro Medium"/>
                <a:ea typeface="Maven Pro Medium"/>
                <a:cs typeface="Maven Pro Medium"/>
                <a:sym typeface="Maven Pro Medium"/>
              </a:defRPr>
            </a:lvl7pPr>
            <a:lvl8pPr indent="-330200" lvl="7" marL="3657600">
              <a:lnSpc>
                <a:spcPct val="100000"/>
              </a:lnSpc>
              <a:spcBef>
                <a:spcPts val="0"/>
              </a:spcBef>
              <a:spcAft>
                <a:spcPts val="0"/>
              </a:spcAft>
              <a:buClr>
                <a:srgbClr val="064554"/>
              </a:buClr>
              <a:buSzPts val="1600"/>
              <a:buFont typeface="Maven Pro Medium"/>
              <a:buChar char="○"/>
              <a:defRPr sz="1600">
                <a:solidFill>
                  <a:srgbClr val="064554"/>
                </a:solidFill>
                <a:latin typeface="Maven Pro Medium"/>
                <a:ea typeface="Maven Pro Medium"/>
                <a:cs typeface="Maven Pro Medium"/>
                <a:sym typeface="Maven Pro Medium"/>
              </a:defRPr>
            </a:lvl8pPr>
            <a:lvl9pPr indent="-330200" lvl="8" marL="4114800">
              <a:lnSpc>
                <a:spcPct val="100000"/>
              </a:lnSpc>
              <a:spcBef>
                <a:spcPts val="0"/>
              </a:spcBef>
              <a:spcAft>
                <a:spcPts val="0"/>
              </a:spcAft>
              <a:buClr>
                <a:srgbClr val="064554"/>
              </a:buClr>
              <a:buSzPts val="1600"/>
              <a:buFont typeface="Maven Pro Medium"/>
              <a:buChar char="■"/>
              <a:defRPr sz="1600">
                <a:solidFill>
                  <a:srgbClr val="064554"/>
                </a:solidFill>
                <a:latin typeface="Maven Pro Medium"/>
                <a:ea typeface="Maven Pro Medium"/>
                <a:cs typeface="Maven Pro Medium"/>
                <a:sym typeface="Maven Pro Medium"/>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26" name="Shape 126"/>
        <p:cNvGrpSpPr/>
        <p:nvPr/>
      </p:nvGrpSpPr>
      <p:grpSpPr>
        <a:xfrm>
          <a:off x="0" y="0"/>
          <a:ext cx="0" cy="0"/>
          <a:chOff x="0" y="0"/>
          <a:chExt cx="0" cy="0"/>
        </a:xfrm>
      </p:grpSpPr>
      <p:sp>
        <p:nvSpPr>
          <p:cNvPr id="127" name="Google Shape;127;p2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28" name="Google Shape;128;p2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docs.google.com/spreadsheets/d/1FLfdRNmNAZcGQ1XXwEGz9MM1dpjSm8ENdzfU2JKbjgo/copy"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6.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9" Type="http://schemas.openxmlformats.org/officeDocument/2006/relationships/image" Target="../media/image23.gif"/><Relationship Id="rId10" Type="http://schemas.openxmlformats.org/officeDocument/2006/relationships/image" Target="../media/image18.gif"/><Relationship Id="rId11" Type="http://schemas.openxmlformats.org/officeDocument/2006/relationships/image" Target="../media/image19.gif"/><Relationship Id="rId12" Type="http://schemas.openxmlformats.org/officeDocument/2006/relationships/image" Target="../media/image21.gif"/><Relationship Id="rId13"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6"/>
          <p:cNvSpPr txBox="1"/>
          <p:nvPr>
            <p:ph type="ctrTitle"/>
          </p:nvPr>
        </p:nvSpPr>
        <p:spPr>
          <a:xfrm>
            <a:off x="720000" y="692400"/>
            <a:ext cx="4227300" cy="323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594D"/>
                </a:solidFill>
              </a:rPr>
              <a:t>Academic Research</a:t>
            </a:r>
            <a:r>
              <a:rPr lang="en">
                <a:solidFill>
                  <a:srgbClr val="FFFFFE"/>
                </a:solidFill>
              </a:rPr>
              <a:t> </a:t>
            </a:r>
            <a:r>
              <a:rPr lang="en">
                <a:solidFill>
                  <a:srgbClr val="FFFFFF"/>
                </a:solidFill>
              </a:rPr>
              <a:t>Thesis Defense</a:t>
            </a:r>
            <a:endParaRPr>
              <a:solidFill>
                <a:srgbClr val="FFFFFF"/>
              </a:solidFill>
            </a:endParaRPr>
          </a:p>
        </p:txBody>
      </p:sp>
      <p:sp>
        <p:nvSpPr>
          <p:cNvPr id="135" name="Google Shape;135;p26"/>
          <p:cNvSpPr txBox="1"/>
          <p:nvPr>
            <p:ph idx="1" type="subTitle"/>
          </p:nvPr>
        </p:nvSpPr>
        <p:spPr>
          <a:xfrm>
            <a:off x="720000" y="4207800"/>
            <a:ext cx="7704000" cy="39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grpSp>
        <p:nvGrpSpPr>
          <p:cNvPr id="136" name="Google Shape;136;p26"/>
          <p:cNvGrpSpPr/>
          <p:nvPr/>
        </p:nvGrpSpPr>
        <p:grpSpPr>
          <a:xfrm>
            <a:off x="4779975" y="539997"/>
            <a:ext cx="3984404" cy="4094220"/>
            <a:chOff x="4779975" y="539997"/>
            <a:chExt cx="3984404" cy="4094220"/>
          </a:xfrm>
        </p:grpSpPr>
        <p:grpSp>
          <p:nvGrpSpPr>
            <p:cNvPr id="137" name="Google Shape;137;p26"/>
            <p:cNvGrpSpPr/>
            <p:nvPr/>
          </p:nvGrpSpPr>
          <p:grpSpPr>
            <a:xfrm>
              <a:off x="4779975" y="1629492"/>
              <a:ext cx="713272" cy="805154"/>
              <a:chOff x="4779975" y="1629492"/>
              <a:chExt cx="713272" cy="805154"/>
            </a:xfrm>
          </p:grpSpPr>
          <p:sp>
            <p:nvSpPr>
              <p:cNvPr id="138" name="Google Shape;138;p26"/>
              <p:cNvSpPr/>
              <p:nvPr/>
            </p:nvSpPr>
            <p:spPr>
              <a:xfrm>
                <a:off x="4779975" y="1629492"/>
                <a:ext cx="713272" cy="805154"/>
              </a:xfrm>
              <a:custGeom>
                <a:rect b="b" l="l" r="r" t="t"/>
                <a:pathLst>
                  <a:path extrusionOk="0" h="9946" w="8811">
                    <a:moveTo>
                      <a:pt x="5505" y="0"/>
                    </a:moveTo>
                    <a:cubicBezTo>
                      <a:pt x="5487" y="0"/>
                      <a:pt x="5469" y="4"/>
                      <a:pt x="5452" y="10"/>
                    </a:cubicBezTo>
                    <a:lnTo>
                      <a:pt x="109" y="2279"/>
                    </a:lnTo>
                    <a:cubicBezTo>
                      <a:pt x="30" y="2319"/>
                      <a:pt x="0" y="2407"/>
                      <a:pt x="30" y="2485"/>
                    </a:cubicBezTo>
                    <a:lnTo>
                      <a:pt x="3163" y="9851"/>
                    </a:lnTo>
                    <a:cubicBezTo>
                      <a:pt x="3185" y="9909"/>
                      <a:pt x="3238" y="9945"/>
                      <a:pt x="3295" y="9945"/>
                    </a:cubicBezTo>
                    <a:cubicBezTo>
                      <a:pt x="3317" y="9945"/>
                      <a:pt x="3338" y="9941"/>
                      <a:pt x="3359" y="9930"/>
                    </a:cubicBezTo>
                    <a:lnTo>
                      <a:pt x="8702" y="7662"/>
                    </a:lnTo>
                    <a:cubicBezTo>
                      <a:pt x="8781" y="7632"/>
                      <a:pt x="8811" y="7544"/>
                      <a:pt x="8781" y="7465"/>
                    </a:cubicBezTo>
                    <a:lnTo>
                      <a:pt x="5648" y="99"/>
                    </a:lnTo>
                    <a:cubicBezTo>
                      <a:pt x="5625" y="38"/>
                      <a:pt x="5567" y="0"/>
                      <a:pt x="5505"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6"/>
              <p:cNvSpPr/>
              <p:nvPr/>
            </p:nvSpPr>
            <p:spPr>
              <a:xfrm>
                <a:off x="4856315" y="1698627"/>
                <a:ext cx="382501" cy="247391"/>
              </a:xfrm>
              <a:custGeom>
                <a:rect b="b" l="l" r="r" t="t"/>
                <a:pathLst>
                  <a:path extrusionOk="0" h="3056" w="4725">
                    <a:moveTo>
                      <a:pt x="4175" y="1"/>
                    </a:moveTo>
                    <a:lnTo>
                      <a:pt x="0" y="1769"/>
                    </a:lnTo>
                    <a:lnTo>
                      <a:pt x="541" y="3056"/>
                    </a:lnTo>
                    <a:lnTo>
                      <a:pt x="4725" y="1278"/>
                    </a:lnTo>
                    <a:lnTo>
                      <a:pt x="4175" y="1"/>
                    </a:ln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6"/>
              <p:cNvSpPr/>
              <p:nvPr/>
            </p:nvSpPr>
            <p:spPr>
              <a:xfrm>
                <a:off x="4918327" y="1956223"/>
                <a:ext cx="109772" cy="109853"/>
              </a:xfrm>
              <a:custGeom>
                <a:rect b="b" l="l" r="r" t="t"/>
                <a:pathLst>
                  <a:path extrusionOk="0" h="1357" w="1356">
                    <a:moveTo>
                      <a:pt x="953" y="1"/>
                    </a:moveTo>
                    <a:lnTo>
                      <a:pt x="0" y="404"/>
                    </a:lnTo>
                    <a:lnTo>
                      <a:pt x="413" y="1356"/>
                    </a:lnTo>
                    <a:lnTo>
                      <a:pt x="1356" y="954"/>
                    </a:lnTo>
                    <a:lnTo>
                      <a:pt x="953" y="1"/>
                    </a:ln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6"/>
              <p:cNvSpPr/>
              <p:nvPr/>
            </p:nvSpPr>
            <p:spPr>
              <a:xfrm>
                <a:off x="4918327" y="1951528"/>
                <a:ext cx="125719" cy="125638"/>
              </a:xfrm>
              <a:custGeom>
                <a:rect b="b" l="l" r="r" t="t"/>
                <a:pathLst>
                  <a:path extrusionOk="0" h="1552" w="1553">
                    <a:moveTo>
                      <a:pt x="1091" y="0"/>
                    </a:moveTo>
                    <a:lnTo>
                      <a:pt x="0" y="462"/>
                    </a:lnTo>
                    <a:lnTo>
                      <a:pt x="462" y="1552"/>
                    </a:lnTo>
                    <a:lnTo>
                      <a:pt x="1552" y="1091"/>
                    </a:lnTo>
                    <a:lnTo>
                      <a:pt x="1091" y="0"/>
                    </a:ln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6"/>
              <p:cNvSpPr/>
              <p:nvPr/>
            </p:nvSpPr>
            <p:spPr>
              <a:xfrm>
                <a:off x="5043968" y="1898260"/>
                <a:ext cx="125638" cy="125719"/>
              </a:xfrm>
              <a:custGeom>
                <a:rect b="b" l="l" r="r" t="t"/>
                <a:pathLst>
                  <a:path extrusionOk="0" h="1553" w="1552">
                    <a:moveTo>
                      <a:pt x="1080" y="0"/>
                    </a:moveTo>
                    <a:lnTo>
                      <a:pt x="0" y="462"/>
                    </a:lnTo>
                    <a:lnTo>
                      <a:pt x="462" y="1552"/>
                    </a:lnTo>
                    <a:lnTo>
                      <a:pt x="1552" y="1090"/>
                    </a:lnTo>
                    <a:lnTo>
                      <a:pt x="1080" y="0"/>
                    </a:ln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6"/>
              <p:cNvSpPr/>
              <p:nvPr/>
            </p:nvSpPr>
            <p:spPr>
              <a:xfrm>
                <a:off x="5168800" y="1844911"/>
                <a:ext cx="125719" cy="125719"/>
              </a:xfrm>
              <a:custGeom>
                <a:rect b="b" l="l" r="r" t="t"/>
                <a:pathLst>
                  <a:path extrusionOk="0" h="1553" w="1553">
                    <a:moveTo>
                      <a:pt x="1090" y="1"/>
                    </a:moveTo>
                    <a:lnTo>
                      <a:pt x="0" y="463"/>
                    </a:lnTo>
                    <a:lnTo>
                      <a:pt x="462" y="1553"/>
                    </a:lnTo>
                    <a:lnTo>
                      <a:pt x="1552" y="1092"/>
                    </a:lnTo>
                    <a:lnTo>
                      <a:pt x="1090" y="1"/>
                    </a:ln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6"/>
              <p:cNvSpPr/>
              <p:nvPr/>
            </p:nvSpPr>
            <p:spPr>
              <a:xfrm>
                <a:off x="4918327" y="1951528"/>
                <a:ext cx="125719" cy="125638"/>
              </a:xfrm>
              <a:custGeom>
                <a:rect b="b" l="l" r="r" t="t"/>
                <a:pathLst>
                  <a:path extrusionOk="0" h="1552" w="1553">
                    <a:moveTo>
                      <a:pt x="1091" y="0"/>
                    </a:moveTo>
                    <a:lnTo>
                      <a:pt x="0" y="462"/>
                    </a:lnTo>
                    <a:lnTo>
                      <a:pt x="462" y="1552"/>
                    </a:lnTo>
                    <a:lnTo>
                      <a:pt x="1552" y="1091"/>
                    </a:lnTo>
                    <a:lnTo>
                      <a:pt x="1091" y="0"/>
                    </a:ln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6"/>
              <p:cNvSpPr/>
              <p:nvPr/>
            </p:nvSpPr>
            <p:spPr>
              <a:xfrm>
                <a:off x="5043968" y="1898260"/>
                <a:ext cx="125638" cy="125719"/>
              </a:xfrm>
              <a:custGeom>
                <a:rect b="b" l="l" r="r" t="t"/>
                <a:pathLst>
                  <a:path extrusionOk="0" h="1553" w="1552">
                    <a:moveTo>
                      <a:pt x="1080" y="0"/>
                    </a:moveTo>
                    <a:lnTo>
                      <a:pt x="0" y="462"/>
                    </a:lnTo>
                    <a:lnTo>
                      <a:pt x="462" y="1552"/>
                    </a:lnTo>
                    <a:lnTo>
                      <a:pt x="1552" y="1090"/>
                    </a:lnTo>
                    <a:lnTo>
                      <a:pt x="1080" y="0"/>
                    </a:ln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6"/>
              <p:cNvSpPr/>
              <p:nvPr/>
            </p:nvSpPr>
            <p:spPr>
              <a:xfrm>
                <a:off x="5168800" y="1844911"/>
                <a:ext cx="125719" cy="125719"/>
              </a:xfrm>
              <a:custGeom>
                <a:rect b="b" l="l" r="r" t="t"/>
                <a:pathLst>
                  <a:path extrusionOk="0" h="1553" w="1553">
                    <a:moveTo>
                      <a:pt x="1090" y="1"/>
                    </a:moveTo>
                    <a:lnTo>
                      <a:pt x="0" y="463"/>
                    </a:lnTo>
                    <a:lnTo>
                      <a:pt x="462" y="1553"/>
                    </a:lnTo>
                    <a:lnTo>
                      <a:pt x="1552" y="1092"/>
                    </a:lnTo>
                    <a:lnTo>
                      <a:pt x="1090" y="1"/>
                    </a:ln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6"/>
              <p:cNvSpPr/>
              <p:nvPr/>
            </p:nvSpPr>
            <p:spPr>
              <a:xfrm>
                <a:off x="4976371" y="2086640"/>
                <a:ext cx="125719" cy="125719"/>
              </a:xfrm>
              <a:custGeom>
                <a:rect b="b" l="l" r="r" t="t"/>
                <a:pathLst>
                  <a:path extrusionOk="0" h="1553" w="1553">
                    <a:moveTo>
                      <a:pt x="1081" y="1"/>
                    </a:moveTo>
                    <a:lnTo>
                      <a:pt x="1" y="463"/>
                    </a:lnTo>
                    <a:lnTo>
                      <a:pt x="462" y="1553"/>
                    </a:lnTo>
                    <a:lnTo>
                      <a:pt x="1552" y="1091"/>
                    </a:lnTo>
                    <a:lnTo>
                      <a:pt x="1081" y="1"/>
                    </a:ln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6"/>
              <p:cNvSpPr/>
              <p:nvPr/>
            </p:nvSpPr>
            <p:spPr>
              <a:xfrm>
                <a:off x="5101203" y="2033453"/>
                <a:ext cx="125719" cy="125638"/>
              </a:xfrm>
              <a:custGeom>
                <a:rect b="b" l="l" r="r" t="t"/>
                <a:pathLst>
                  <a:path extrusionOk="0" h="1552" w="1553">
                    <a:moveTo>
                      <a:pt x="1091" y="0"/>
                    </a:moveTo>
                    <a:lnTo>
                      <a:pt x="0" y="461"/>
                    </a:lnTo>
                    <a:lnTo>
                      <a:pt x="462" y="1552"/>
                    </a:lnTo>
                    <a:lnTo>
                      <a:pt x="1552" y="1090"/>
                    </a:lnTo>
                    <a:lnTo>
                      <a:pt x="1091" y="0"/>
                    </a:ln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6"/>
              <p:cNvSpPr/>
              <p:nvPr/>
            </p:nvSpPr>
            <p:spPr>
              <a:xfrm>
                <a:off x="5226035" y="1980104"/>
                <a:ext cx="125719" cy="125719"/>
              </a:xfrm>
              <a:custGeom>
                <a:rect b="b" l="l" r="r" t="t"/>
                <a:pathLst>
                  <a:path extrusionOk="0" h="1553" w="1553">
                    <a:moveTo>
                      <a:pt x="1090" y="1"/>
                    </a:moveTo>
                    <a:lnTo>
                      <a:pt x="1" y="463"/>
                    </a:lnTo>
                    <a:lnTo>
                      <a:pt x="462" y="1552"/>
                    </a:lnTo>
                    <a:lnTo>
                      <a:pt x="1553" y="1091"/>
                    </a:lnTo>
                    <a:lnTo>
                      <a:pt x="1090" y="1"/>
                    </a:ln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6"/>
              <p:cNvSpPr/>
              <p:nvPr/>
            </p:nvSpPr>
            <p:spPr>
              <a:xfrm>
                <a:off x="5033606" y="2221833"/>
                <a:ext cx="125719" cy="125719"/>
              </a:xfrm>
              <a:custGeom>
                <a:rect b="b" l="l" r="r" t="t"/>
                <a:pathLst>
                  <a:path extrusionOk="0" h="1553" w="1553">
                    <a:moveTo>
                      <a:pt x="1091" y="0"/>
                    </a:moveTo>
                    <a:lnTo>
                      <a:pt x="1" y="462"/>
                    </a:lnTo>
                    <a:lnTo>
                      <a:pt x="462" y="1552"/>
                    </a:lnTo>
                    <a:lnTo>
                      <a:pt x="1553" y="1091"/>
                    </a:lnTo>
                    <a:lnTo>
                      <a:pt x="1091" y="0"/>
                    </a:ln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6"/>
              <p:cNvSpPr/>
              <p:nvPr/>
            </p:nvSpPr>
            <p:spPr>
              <a:xfrm>
                <a:off x="5158438" y="2115298"/>
                <a:ext cx="250548" cy="178986"/>
              </a:xfrm>
              <a:custGeom>
                <a:rect b="b" l="l" r="r" t="t"/>
                <a:pathLst>
                  <a:path extrusionOk="0" h="2211" w="3095">
                    <a:moveTo>
                      <a:pt x="2633" y="0"/>
                    </a:moveTo>
                    <a:lnTo>
                      <a:pt x="1759" y="374"/>
                    </a:lnTo>
                    <a:lnTo>
                      <a:pt x="1543" y="472"/>
                    </a:lnTo>
                    <a:lnTo>
                      <a:pt x="0" y="1120"/>
                    </a:lnTo>
                    <a:lnTo>
                      <a:pt x="462" y="2211"/>
                    </a:lnTo>
                    <a:lnTo>
                      <a:pt x="2004" y="1552"/>
                    </a:lnTo>
                    <a:lnTo>
                      <a:pt x="2220" y="1464"/>
                    </a:lnTo>
                    <a:lnTo>
                      <a:pt x="3095" y="1091"/>
                    </a:lnTo>
                    <a:lnTo>
                      <a:pt x="26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6"/>
              <p:cNvSpPr/>
              <p:nvPr/>
            </p:nvSpPr>
            <p:spPr>
              <a:xfrm>
                <a:off x="4997824" y="1747200"/>
                <a:ext cx="202057" cy="105805"/>
              </a:xfrm>
              <a:custGeom>
                <a:rect b="b" l="l" r="r" t="t"/>
                <a:pathLst>
                  <a:path extrusionOk="0" h="1307" w="2496">
                    <a:moveTo>
                      <a:pt x="2368" y="0"/>
                    </a:moveTo>
                    <a:lnTo>
                      <a:pt x="0" y="1002"/>
                    </a:lnTo>
                    <a:lnTo>
                      <a:pt x="138" y="1306"/>
                    </a:lnTo>
                    <a:lnTo>
                      <a:pt x="2495" y="304"/>
                    </a:lnTo>
                    <a:lnTo>
                      <a:pt x="2368" y="0"/>
                    </a:ln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26"/>
            <p:cNvGrpSpPr/>
            <p:nvPr/>
          </p:nvGrpSpPr>
          <p:grpSpPr>
            <a:xfrm>
              <a:off x="7790829" y="2188475"/>
              <a:ext cx="835763" cy="1178569"/>
              <a:chOff x="7790829" y="2188475"/>
              <a:chExt cx="835763" cy="1178569"/>
            </a:xfrm>
          </p:grpSpPr>
          <p:sp>
            <p:nvSpPr>
              <p:cNvPr id="154" name="Google Shape;154;p26"/>
              <p:cNvSpPr/>
              <p:nvPr/>
            </p:nvSpPr>
            <p:spPr>
              <a:xfrm rot="4291419">
                <a:off x="7844396" y="2281137"/>
                <a:ext cx="575007" cy="527083"/>
              </a:xfrm>
              <a:custGeom>
                <a:rect b="b" l="l" r="r" t="t"/>
                <a:pathLst>
                  <a:path extrusionOk="0" h="6511" w="7103">
                    <a:moveTo>
                      <a:pt x="3550" y="0"/>
                    </a:moveTo>
                    <a:cubicBezTo>
                      <a:pt x="3332" y="0"/>
                      <a:pt x="3110" y="22"/>
                      <a:pt x="2888" y="68"/>
                    </a:cubicBezTo>
                    <a:cubicBezTo>
                      <a:pt x="1130" y="432"/>
                      <a:pt x="0" y="2150"/>
                      <a:pt x="364" y="3909"/>
                    </a:cubicBezTo>
                    <a:cubicBezTo>
                      <a:pt x="681" y="5454"/>
                      <a:pt x="2034" y="6511"/>
                      <a:pt x="3543" y="6511"/>
                    </a:cubicBezTo>
                    <a:cubicBezTo>
                      <a:pt x="3761" y="6511"/>
                      <a:pt x="3982" y="6489"/>
                      <a:pt x="4204" y="6443"/>
                    </a:cubicBezTo>
                    <a:cubicBezTo>
                      <a:pt x="5972" y="6079"/>
                      <a:pt x="7102" y="4350"/>
                      <a:pt x="6738" y="2593"/>
                    </a:cubicBezTo>
                    <a:cubicBezTo>
                      <a:pt x="6421" y="1056"/>
                      <a:pt x="5061" y="0"/>
                      <a:pt x="3550"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6"/>
              <p:cNvSpPr/>
              <p:nvPr/>
            </p:nvSpPr>
            <p:spPr>
              <a:xfrm rot="4291419">
                <a:off x="7901925" y="2333427"/>
                <a:ext cx="460459" cy="422250"/>
              </a:xfrm>
              <a:custGeom>
                <a:rect b="b" l="l" r="r" t="t"/>
                <a:pathLst>
                  <a:path extrusionOk="0" h="5216" w="5688">
                    <a:moveTo>
                      <a:pt x="2832" y="0"/>
                    </a:moveTo>
                    <a:cubicBezTo>
                      <a:pt x="2660" y="0"/>
                      <a:pt x="2485" y="17"/>
                      <a:pt x="2309" y="53"/>
                    </a:cubicBezTo>
                    <a:cubicBezTo>
                      <a:pt x="904" y="347"/>
                      <a:pt x="1" y="1722"/>
                      <a:pt x="286" y="3137"/>
                    </a:cubicBezTo>
                    <a:cubicBezTo>
                      <a:pt x="543" y="4371"/>
                      <a:pt x="1629" y="5216"/>
                      <a:pt x="2835" y="5216"/>
                    </a:cubicBezTo>
                    <a:cubicBezTo>
                      <a:pt x="3012" y="5216"/>
                      <a:pt x="3191" y="5198"/>
                      <a:pt x="3370" y="5160"/>
                    </a:cubicBezTo>
                    <a:cubicBezTo>
                      <a:pt x="4784" y="4865"/>
                      <a:pt x="5688" y="3490"/>
                      <a:pt x="5393" y="2076"/>
                    </a:cubicBezTo>
                    <a:cubicBezTo>
                      <a:pt x="5135" y="846"/>
                      <a:pt x="4048" y="0"/>
                      <a:pt x="2832" y="0"/>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6"/>
              <p:cNvSpPr/>
              <p:nvPr/>
            </p:nvSpPr>
            <p:spPr>
              <a:xfrm rot="4291419">
                <a:off x="8205582" y="2766681"/>
                <a:ext cx="160691" cy="84353"/>
              </a:xfrm>
              <a:custGeom>
                <a:rect b="b" l="l" r="r" t="t"/>
                <a:pathLst>
                  <a:path extrusionOk="0" h="1042" w="1985">
                    <a:moveTo>
                      <a:pt x="1856" y="0"/>
                    </a:moveTo>
                    <a:lnTo>
                      <a:pt x="0" y="383"/>
                    </a:lnTo>
                    <a:lnTo>
                      <a:pt x="138" y="1041"/>
                    </a:lnTo>
                    <a:lnTo>
                      <a:pt x="1984" y="658"/>
                    </a:lnTo>
                    <a:lnTo>
                      <a:pt x="1856" y="0"/>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6"/>
              <p:cNvSpPr/>
              <p:nvPr/>
            </p:nvSpPr>
            <p:spPr>
              <a:xfrm rot="4291419">
                <a:off x="8171937" y="2973714"/>
                <a:ext cx="540764" cy="207887"/>
              </a:xfrm>
              <a:custGeom>
                <a:rect b="b" l="l" r="r" t="t"/>
                <a:pathLst>
                  <a:path extrusionOk="0" h="2568" w="6680">
                    <a:moveTo>
                      <a:pt x="5949" y="1"/>
                    </a:moveTo>
                    <a:cubicBezTo>
                      <a:pt x="5911" y="1"/>
                      <a:pt x="5873" y="4"/>
                      <a:pt x="5835" y="11"/>
                    </a:cubicBezTo>
                    <a:lnTo>
                      <a:pt x="551" y="1111"/>
                    </a:lnTo>
                    <a:cubicBezTo>
                      <a:pt x="217" y="1179"/>
                      <a:pt x="1" y="1504"/>
                      <a:pt x="69" y="1838"/>
                    </a:cubicBezTo>
                    <a:lnTo>
                      <a:pt x="119" y="2083"/>
                    </a:lnTo>
                    <a:cubicBezTo>
                      <a:pt x="178" y="2366"/>
                      <a:pt x="434" y="2567"/>
                      <a:pt x="720" y="2567"/>
                    </a:cubicBezTo>
                    <a:cubicBezTo>
                      <a:pt x="761" y="2567"/>
                      <a:pt x="803" y="2563"/>
                      <a:pt x="845" y="2554"/>
                    </a:cubicBezTo>
                    <a:lnTo>
                      <a:pt x="6139" y="1464"/>
                    </a:lnTo>
                    <a:cubicBezTo>
                      <a:pt x="6463" y="1395"/>
                      <a:pt x="6680" y="1072"/>
                      <a:pt x="6610" y="738"/>
                    </a:cubicBezTo>
                    <a:lnTo>
                      <a:pt x="6562" y="492"/>
                    </a:lnTo>
                    <a:cubicBezTo>
                      <a:pt x="6500" y="196"/>
                      <a:pt x="6240" y="1"/>
                      <a:pt x="5949" y="1"/>
                    </a:cubicBezTo>
                    <a:close/>
                  </a:path>
                </a:pathLst>
              </a:custGeom>
              <a:solidFill>
                <a:srgbClr val="FF5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6"/>
              <p:cNvSpPr/>
              <p:nvPr/>
            </p:nvSpPr>
            <p:spPr>
              <a:xfrm rot="4291419">
                <a:off x="7977062" y="2482236"/>
                <a:ext cx="127339" cy="116167"/>
              </a:xfrm>
              <a:custGeom>
                <a:rect b="b" l="l" r="r" t="t"/>
                <a:pathLst>
                  <a:path extrusionOk="0" h="1435" w="1573">
                    <a:moveTo>
                      <a:pt x="782" y="1"/>
                    </a:moveTo>
                    <a:cubicBezTo>
                      <a:pt x="735" y="1"/>
                      <a:pt x="688" y="5"/>
                      <a:pt x="640" y="15"/>
                    </a:cubicBezTo>
                    <a:cubicBezTo>
                      <a:pt x="256" y="104"/>
                      <a:pt x="1" y="477"/>
                      <a:pt x="89" y="870"/>
                    </a:cubicBezTo>
                    <a:cubicBezTo>
                      <a:pt x="158" y="1204"/>
                      <a:pt x="452" y="1434"/>
                      <a:pt x="788" y="1434"/>
                    </a:cubicBezTo>
                    <a:cubicBezTo>
                      <a:pt x="836" y="1434"/>
                      <a:pt x="885" y="1430"/>
                      <a:pt x="934" y="1420"/>
                    </a:cubicBezTo>
                    <a:cubicBezTo>
                      <a:pt x="1317" y="1341"/>
                      <a:pt x="1572" y="958"/>
                      <a:pt x="1484" y="575"/>
                    </a:cubicBezTo>
                    <a:cubicBezTo>
                      <a:pt x="1415" y="239"/>
                      <a:pt x="1119" y="1"/>
                      <a:pt x="782"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6"/>
              <p:cNvSpPr/>
              <p:nvPr/>
            </p:nvSpPr>
            <p:spPr>
              <a:xfrm rot="4291419">
                <a:off x="8046387" y="2381055"/>
                <a:ext cx="94634" cy="86134"/>
              </a:xfrm>
              <a:custGeom>
                <a:rect b="b" l="l" r="r" t="t"/>
                <a:pathLst>
                  <a:path extrusionOk="0" h="1064" w="1169">
                    <a:moveTo>
                      <a:pt x="581" y="1"/>
                    </a:moveTo>
                    <a:cubicBezTo>
                      <a:pt x="545" y="1"/>
                      <a:pt x="509" y="4"/>
                      <a:pt x="472" y="12"/>
                    </a:cubicBezTo>
                    <a:cubicBezTo>
                      <a:pt x="187" y="70"/>
                      <a:pt x="0" y="355"/>
                      <a:pt x="59" y="640"/>
                    </a:cubicBezTo>
                    <a:cubicBezTo>
                      <a:pt x="111" y="889"/>
                      <a:pt x="335" y="1063"/>
                      <a:pt x="582" y="1063"/>
                    </a:cubicBezTo>
                    <a:cubicBezTo>
                      <a:pt x="617" y="1063"/>
                      <a:pt x="652" y="1060"/>
                      <a:pt x="688" y="1053"/>
                    </a:cubicBezTo>
                    <a:cubicBezTo>
                      <a:pt x="983" y="994"/>
                      <a:pt x="1169" y="708"/>
                      <a:pt x="1110" y="424"/>
                    </a:cubicBezTo>
                    <a:cubicBezTo>
                      <a:pt x="1050" y="174"/>
                      <a:pt x="832" y="1"/>
                      <a:pt x="581"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26"/>
            <p:cNvGrpSpPr/>
            <p:nvPr/>
          </p:nvGrpSpPr>
          <p:grpSpPr>
            <a:xfrm rot="-8100000">
              <a:off x="8056300" y="573243"/>
              <a:ext cx="419907" cy="989005"/>
              <a:chOff x="5209102" y="1842548"/>
              <a:chExt cx="419911" cy="989014"/>
            </a:xfrm>
          </p:grpSpPr>
          <p:sp>
            <p:nvSpPr>
              <p:cNvPr id="161" name="Google Shape;161;p26"/>
              <p:cNvSpPr/>
              <p:nvPr/>
            </p:nvSpPr>
            <p:spPr>
              <a:xfrm>
                <a:off x="5209102" y="2723976"/>
                <a:ext cx="121672" cy="107586"/>
              </a:xfrm>
              <a:custGeom>
                <a:rect b="b" l="l" r="r" t="t"/>
                <a:pathLst>
                  <a:path extrusionOk="0" h="1329" w="1503">
                    <a:moveTo>
                      <a:pt x="746" y="1"/>
                    </a:moveTo>
                    <a:cubicBezTo>
                      <a:pt x="478" y="1"/>
                      <a:pt x="227" y="161"/>
                      <a:pt x="128" y="427"/>
                    </a:cubicBezTo>
                    <a:cubicBezTo>
                      <a:pt x="1" y="770"/>
                      <a:pt x="167" y="1154"/>
                      <a:pt x="511" y="1281"/>
                    </a:cubicBezTo>
                    <a:cubicBezTo>
                      <a:pt x="591" y="1313"/>
                      <a:pt x="673" y="1328"/>
                      <a:pt x="753" y="1328"/>
                    </a:cubicBezTo>
                    <a:cubicBezTo>
                      <a:pt x="1019" y="1328"/>
                      <a:pt x="1268" y="1164"/>
                      <a:pt x="1365" y="908"/>
                    </a:cubicBezTo>
                    <a:cubicBezTo>
                      <a:pt x="1503" y="565"/>
                      <a:pt x="1326" y="181"/>
                      <a:pt x="983" y="44"/>
                    </a:cubicBezTo>
                    <a:cubicBezTo>
                      <a:pt x="905" y="15"/>
                      <a:pt x="825" y="1"/>
                      <a:pt x="7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6"/>
              <p:cNvSpPr/>
              <p:nvPr/>
            </p:nvSpPr>
            <p:spPr>
              <a:xfrm>
                <a:off x="5240918" y="1966570"/>
                <a:ext cx="384039" cy="774473"/>
              </a:xfrm>
              <a:custGeom>
                <a:rect b="b" l="l" r="r" t="t"/>
                <a:pathLst>
                  <a:path extrusionOk="0" h="9567" w="4744">
                    <a:moveTo>
                      <a:pt x="3487" y="1"/>
                    </a:moveTo>
                    <a:lnTo>
                      <a:pt x="0" y="9085"/>
                    </a:lnTo>
                    <a:lnTo>
                      <a:pt x="1247" y="9567"/>
                    </a:lnTo>
                    <a:lnTo>
                      <a:pt x="4744" y="481"/>
                    </a:lnTo>
                    <a:lnTo>
                      <a:pt x="3487" y="1"/>
                    </a:lnTo>
                    <a:close/>
                  </a:path>
                </a:pathLst>
              </a:custGeom>
              <a:solidFill>
                <a:srgbClr val="00A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p:nvPr/>
            </p:nvSpPr>
            <p:spPr>
              <a:xfrm>
                <a:off x="5218655" y="2702038"/>
                <a:ext cx="123291" cy="95443"/>
              </a:xfrm>
              <a:custGeom>
                <a:rect b="b" l="l" r="r" t="t"/>
                <a:pathLst>
                  <a:path extrusionOk="0" h="1179" w="1523">
                    <a:moveTo>
                      <a:pt x="275" y="0"/>
                    </a:moveTo>
                    <a:lnTo>
                      <a:pt x="0" y="698"/>
                    </a:lnTo>
                    <a:lnTo>
                      <a:pt x="1258" y="1179"/>
                    </a:lnTo>
                    <a:lnTo>
                      <a:pt x="1522" y="482"/>
                    </a:lnTo>
                    <a:lnTo>
                      <a:pt x="275" y="0"/>
                    </a:ln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p:nvPr/>
            </p:nvSpPr>
            <p:spPr>
              <a:xfrm>
                <a:off x="5523126" y="1878249"/>
                <a:ext cx="104267" cy="126529"/>
              </a:xfrm>
              <a:custGeom>
                <a:rect b="b" l="l" r="r" t="t"/>
                <a:pathLst>
                  <a:path extrusionOk="0" h="1563" w="1288">
                    <a:moveTo>
                      <a:pt x="934" y="1"/>
                    </a:moveTo>
                    <a:lnTo>
                      <a:pt x="1" y="1092"/>
                    </a:lnTo>
                    <a:lnTo>
                      <a:pt x="1249" y="1563"/>
                    </a:lnTo>
                    <a:lnTo>
                      <a:pt x="1288" y="138"/>
                    </a:lnTo>
                    <a:lnTo>
                      <a:pt x="934"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p:nvPr/>
            </p:nvSpPr>
            <p:spPr>
              <a:xfrm>
                <a:off x="5598737" y="1842548"/>
                <a:ext cx="30276" cy="46952"/>
              </a:xfrm>
              <a:custGeom>
                <a:rect b="b" l="l" r="r" t="t"/>
                <a:pathLst>
                  <a:path extrusionOk="0" h="580" w="374">
                    <a:moveTo>
                      <a:pt x="373" y="0"/>
                    </a:moveTo>
                    <a:lnTo>
                      <a:pt x="0" y="442"/>
                    </a:lnTo>
                    <a:lnTo>
                      <a:pt x="354" y="579"/>
                    </a:lnTo>
                    <a:lnTo>
                      <a:pt x="3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26"/>
            <p:cNvSpPr/>
            <p:nvPr/>
          </p:nvSpPr>
          <p:spPr>
            <a:xfrm>
              <a:off x="6626052" y="2609750"/>
              <a:ext cx="124100" cy="124181"/>
            </a:xfrm>
            <a:custGeom>
              <a:rect b="b" l="l" r="r" t="t"/>
              <a:pathLst>
                <a:path extrusionOk="0" h="1534" w="1533">
                  <a:moveTo>
                    <a:pt x="766" y="1"/>
                  </a:moveTo>
                  <a:cubicBezTo>
                    <a:pt x="343" y="1"/>
                    <a:pt x="0" y="345"/>
                    <a:pt x="0" y="767"/>
                  </a:cubicBezTo>
                  <a:cubicBezTo>
                    <a:pt x="0" y="1190"/>
                    <a:pt x="343" y="1533"/>
                    <a:pt x="766" y="1533"/>
                  </a:cubicBezTo>
                  <a:cubicBezTo>
                    <a:pt x="1188" y="1533"/>
                    <a:pt x="1532" y="1190"/>
                    <a:pt x="1532" y="767"/>
                  </a:cubicBezTo>
                  <a:cubicBezTo>
                    <a:pt x="1532" y="345"/>
                    <a:pt x="1188" y="1"/>
                    <a:pt x="766"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6"/>
            <p:cNvSpPr/>
            <p:nvPr/>
          </p:nvSpPr>
          <p:spPr>
            <a:xfrm>
              <a:off x="6511501" y="2109697"/>
              <a:ext cx="352305" cy="343562"/>
            </a:xfrm>
            <a:custGeom>
              <a:rect b="b" l="l" r="r" t="t"/>
              <a:pathLst>
                <a:path extrusionOk="0" h="4244" w="4352">
                  <a:moveTo>
                    <a:pt x="2181" y="0"/>
                  </a:moveTo>
                  <a:cubicBezTo>
                    <a:pt x="973" y="0"/>
                    <a:pt x="1" y="972"/>
                    <a:pt x="1" y="2171"/>
                  </a:cubicBezTo>
                  <a:cubicBezTo>
                    <a:pt x="1" y="2740"/>
                    <a:pt x="570" y="4243"/>
                    <a:pt x="570" y="4243"/>
                  </a:cubicBezTo>
                  <a:lnTo>
                    <a:pt x="3782" y="4243"/>
                  </a:lnTo>
                  <a:cubicBezTo>
                    <a:pt x="3782" y="4243"/>
                    <a:pt x="4351" y="2740"/>
                    <a:pt x="4351" y="2171"/>
                  </a:cubicBezTo>
                  <a:cubicBezTo>
                    <a:pt x="4351" y="972"/>
                    <a:pt x="3379" y="0"/>
                    <a:pt x="2181" y="0"/>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p:nvPr/>
          </p:nvSpPr>
          <p:spPr>
            <a:xfrm>
              <a:off x="6520245" y="2453185"/>
              <a:ext cx="334820" cy="218734"/>
            </a:xfrm>
            <a:custGeom>
              <a:rect b="b" l="l" r="r" t="t"/>
              <a:pathLst>
                <a:path extrusionOk="0" h="2702" w="4136">
                  <a:moveTo>
                    <a:pt x="423" y="0"/>
                  </a:moveTo>
                  <a:cubicBezTo>
                    <a:pt x="187" y="0"/>
                    <a:pt x="0" y="187"/>
                    <a:pt x="0" y="422"/>
                  </a:cubicBezTo>
                  <a:cubicBezTo>
                    <a:pt x="0" y="560"/>
                    <a:pt x="69" y="688"/>
                    <a:pt x="168" y="767"/>
                  </a:cubicBezTo>
                  <a:cubicBezTo>
                    <a:pt x="69" y="835"/>
                    <a:pt x="0" y="963"/>
                    <a:pt x="0" y="1100"/>
                  </a:cubicBezTo>
                  <a:cubicBezTo>
                    <a:pt x="0" y="1238"/>
                    <a:pt x="69" y="1356"/>
                    <a:pt x="168" y="1434"/>
                  </a:cubicBezTo>
                  <a:cubicBezTo>
                    <a:pt x="69" y="1513"/>
                    <a:pt x="0" y="1640"/>
                    <a:pt x="0" y="1778"/>
                  </a:cubicBezTo>
                  <a:cubicBezTo>
                    <a:pt x="0" y="2004"/>
                    <a:pt x="187" y="2201"/>
                    <a:pt x="423" y="2201"/>
                  </a:cubicBezTo>
                  <a:lnTo>
                    <a:pt x="914" y="2201"/>
                  </a:lnTo>
                  <a:cubicBezTo>
                    <a:pt x="836" y="2240"/>
                    <a:pt x="777" y="2328"/>
                    <a:pt x="777" y="2436"/>
                  </a:cubicBezTo>
                  <a:cubicBezTo>
                    <a:pt x="777" y="2583"/>
                    <a:pt x="895" y="2701"/>
                    <a:pt x="1041" y="2701"/>
                  </a:cubicBezTo>
                  <a:lnTo>
                    <a:pt x="3104" y="2701"/>
                  </a:lnTo>
                  <a:cubicBezTo>
                    <a:pt x="3252" y="2701"/>
                    <a:pt x="3370" y="2583"/>
                    <a:pt x="3370" y="2436"/>
                  </a:cubicBezTo>
                  <a:cubicBezTo>
                    <a:pt x="3370" y="2328"/>
                    <a:pt x="3311" y="2240"/>
                    <a:pt x="3222" y="2201"/>
                  </a:cubicBezTo>
                  <a:lnTo>
                    <a:pt x="3713" y="2201"/>
                  </a:lnTo>
                  <a:cubicBezTo>
                    <a:pt x="3949" y="2201"/>
                    <a:pt x="4136" y="2004"/>
                    <a:pt x="4136" y="1778"/>
                  </a:cubicBezTo>
                  <a:cubicBezTo>
                    <a:pt x="4136" y="1640"/>
                    <a:pt x="4077" y="1513"/>
                    <a:pt x="3968" y="1434"/>
                  </a:cubicBezTo>
                  <a:cubicBezTo>
                    <a:pt x="4077" y="1356"/>
                    <a:pt x="4136" y="1238"/>
                    <a:pt x="4136" y="1100"/>
                  </a:cubicBezTo>
                  <a:cubicBezTo>
                    <a:pt x="4136" y="963"/>
                    <a:pt x="4077" y="835"/>
                    <a:pt x="3968" y="767"/>
                  </a:cubicBezTo>
                  <a:cubicBezTo>
                    <a:pt x="4077" y="688"/>
                    <a:pt x="4136" y="560"/>
                    <a:pt x="4136" y="422"/>
                  </a:cubicBezTo>
                  <a:cubicBezTo>
                    <a:pt x="4136" y="187"/>
                    <a:pt x="3949" y="0"/>
                    <a:pt x="3713"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6"/>
            <p:cNvSpPr/>
            <p:nvPr/>
          </p:nvSpPr>
          <p:spPr>
            <a:xfrm>
              <a:off x="6672925" y="1865539"/>
              <a:ext cx="29467" cy="146362"/>
            </a:xfrm>
            <a:custGeom>
              <a:rect b="b" l="l" r="r" t="t"/>
              <a:pathLst>
                <a:path extrusionOk="0" h="1808" w="364">
                  <a:moveTo>
                    <a:pt x="187" y="1"/>
                  </a:moveTo>
                  <a:cubicBezTo>
                    <a:pt x="89" y="1"/>
                    <a:pt x="0" y="79"/>
                    <a:pt x="0" y="178"/>
                  </a:cubicBezTo>
                  <a:lnTo>
                    <a:pt x="0" y="1631"/>
                  </a:lnTo>
                  <a:cubicBezTo>
                    <a:pt x="0" y="1729"/>
                    <a:pt x="89" y="1808"/>
                    <a:pt x="187" y="1808"/>
                  </a:cubicBezTo>
                  <a:cubicBezTo>
                    <a:pt x="285" y="1808"/>
                    <a:pt x="364" y="1729"/>
                    <a:pt x="364" y="1631"/>
                  </a:cubicBezTo>
                  <a:lnTo>
                    <a:pt x="364" y="178"/>
                  </a:lnTo>
                  <a:cubicBezTo>
                    <a:pt x="364" y="79"/>
                    <a:pt x="285" y="1"/>
                    <a:pt x="187" y="1"/>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6"/>
            <p:cNvSpPr/>
            <p:nvPr/>
          </p:nvSpPr>
          <p:spPr>
            <a:xfrm>
              <a:off x="6858959" y="1975879"/>
              <a:ext cx="114548" cy="112362"/>
            </a:xfrm>
            <a:custGeom>
              <a:rect b="b" l="l" r="r" t="t"/>
              <a:pathLst>
                <a:path extrusionOk="0" h="1388" w="1415">
                  <a:moveTo>
                    <a:pt x="1218" y="1"/>
                  </a:moveTo>
                  <a:cubicBezTo>
                    <a:pt x="1172" y="1"/>
                    <a:pt x="1125" y="18"/>
                    <a:pt x="1091" y="52"/>
                  </a:cubicBezTo>
                  <a:lnTo>
                    <a:pt x="70" y="1074"/>
                  </a:lnTo>
                  <a:cubicBezTo>
                    <a:pt x="0" y="1152"/>
                    <a:pt x="0" y="1261"/>
                    <a:pt x="70" y="1329"/>
                  </a:cubicBezTo>
                  <a:cubicBezTo>
                    <a:pt x="104" y="1368"/>
                    <a:pt x="150" y="1388"/>
                    <a:pt x="197" y="1388"/>
                  </a:cubicBezTo>
                  <a:cubicBezTo>
                    <a:pt x="244" y="1388"/>
                    <a:pt x="290" y="1368"/>
                    <a:pt x="325" y="1329"/>
                  </a:cubicBezTo>
                  <a:lnTo>
                    <a:pt x="1346" y="307"/>
                  </a:lnTo>
                  <a:cubicBezTo>
                    <a:pt x="1415" y="239"/>
                    <a:pt x="1415" y="131"/>
                    <a:pt x="1346" y="52"/>
                  </a:cubicBezTo>
                  <a:cubicBezTo>
                    <a:pt x="1312" y="18"/>
                    <a:pt x="1265" y="1"/>
                    <a:pt x="1218" y="1"/>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p:nvPr/>
          </p:nvSpPr>
          <p:spPr>
            <a:xfrm>
              <a:off x="6932142" y="2238495"/>
              <a:ext cx="146362" cy="29467"/>
            </a:xfrm>
            <a:custGeom>
              <a:rect b="b" l="l" r="r" t="t"/>
              <a:pathLst>
                <a:path extrusionOk="0" h="364" w="1808">
                  <a:moveTo>
                    <a:pt x="177" y="1"/>
                  </a:moveTo>
                  <a:cubicBezTo>
                    <a:pt x="79" y="1"/>
                    <a:pt x="0" y="79"/>
                    <a:pt x="0" y="177"/>
                  </a:cubicBezTo>
                  <a:cubicBezTo>
                    <a:pt x="0" y="276"/>
                    <a:pt x="79" y="364"/>
                    <a:pt x="177" y="364"/>
                  </a:cubicBezTo>
                  <a:lnTo>
                    <a:pt x="1621" y="364"/>
                  </a:lnTo>
                  <a:cubicBezTo>
                    <a:pt x="1719" y="364"/>
                    <a:pt x="1807" y="276"/>
                    <a:pt x="1807" y="177"/>
                  </a:cubicBezTo>
                  <a:cubicBezTo>
                    <a:pt x="1807" y="79"/>
                    <a:pt x="1719" y="1"/>
                    <a:pt x="1621" y="1"/>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6"/>
            <p:cNvSpPr/>
            <p:nvPr/>
          </p:nvSpPr>
          <p:spPr>
            <a:xfrm>
              <a:off x="6401808" y="1975879"/>
              <a:ext cx="115357" cy="112362"/>
            </a:xfrm>
            <a:custGeom>
              <a:rect b="b" l="l" r="r" t="t"/>
              <a:pathLst>
                <a:path extrusionOk="0" h="1388" w="1425">
                  <a:moveTo>
                    <a:pt x="201" y="1"/>
                  </a:moveTo>
                  <a:cubicBezTo>
                    <a:pt x="155" y="1"/>
                    <a:pt x="108" y="18"/>
                    <a:pt x="69" y="52"/>
                  </a:cubicBezTo>
                  <a:cubicBezTo>
                    <a:pt x="0" y="131"/>
                    <a:pt x="0" y="239"/>
                    <a:pt x="69" y="307"/>
                  </a:cubicBezTo>
                  <a:lnTo>
                    <a:pt x="1090" y="1329"/>
                  </a:lnTo>
                  <a:cubicBezTo>
                    <a:pt x="1129" y="1368"/>
                    <a:pt x="1176" y="1388"/>
                    <a:pt x="1223" y="1388"/>
                  </a:cubicBezTo>
                  <a:cubicBezTo>
                    <a:pt x="1270" y="1388"/>
                    <a:pt x="1316" y="1368"/>
                    <a:pt x="1356" y="1329"/>
                  </a:cubicBezTo>
                  <a:cubicBezTo>
                    <a:pt x="1424" y="1261"/>
                    <a:pt x="1424" y="1152"/>
                    <a:pt x="1356" y="1074"/>
                  </a:cubicBezTo>
                  <a:lnTo>
                    <a:pt x="334" y="52"/>
                  </a:lnTo>
                  <a:cubicBezTo>
                    <a:pt x="295" y="18"/>
                    <a:pt x="248" y="1"/>
                    <a:pt x="201" y="1"/>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p:nvPr/>
          </p:nvSpPr>
          <p:spPr>
            <a:xfrm>
              <a:off x="6297619" y="2238495"/>
              <a:ext cx="146362" cy="29467"/>
            </a:xfrm>
            <a:custGeom>
              <a:rect b="b" l="l" r="r" t="t"/>
              <a:pathLst>
                <a:path extrusionOk="0" h="364" w="1808">
                  <a:moveTo>
                    <a:pt x="177" y="1"/>
                  </a:moveTo>
                  <a:cubicBezTo>
                    <a:pt x="79" y="1"/>
                    <a:pt x="0" y="79"/>
                    <a:pt x="0" y="177"/>
                  </a:cubicBezTo>
                  <a:cubicBezTo>
                    <a:pt x="0" y="276"/>
                    <a:pt x="79" y="364"/>
                    <a:pt x="177" y="364"/>
                  </a:cubicBezTo>
                  <a:lnTo>
                    <a:pt x="1621" y="364"/>
                  </a:lnTo>
                  <a:cubicBezTo>
                    <a:pt x="1719" y="364"/>
                    <a:pt x="1807" y="276"/>
                    <a:pt x="1807" y="177"/>
                  </a:cubicBezTo>
                  <a:cubicBezTo>
                    <a:pt x="1807" y="79"/>
                    <a:pt x="1719" y="1"/>
                    <a:pt x="1621" y="1"/>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6"/>
            <p:cNvSpPr/>
            <p:nvPr/>
          </p:nvSpPr>
          <p:spPr>
            <a:xfrm>
              <a:off x="5823710" y="2952510"/>
              <a:ext cx="1728660" cy="1681707"/>
            </a:xfrm>
            <a:custGeom>
              <a:rect b="b" l="l" r="r" t="t"/>
              <a:pathLst>
                <a:path extrusionOk="0" h="20774" w="21354">
                  <a:moveTo>
                    <a:pt x="1906" y="1"/>
                  </a:moveTo>
                  <a:lnTo>
                    <a:pt x="1906" y="4617"/>
                  </a:lnTo>
                  <a:cubicBezTo>
                    <a:pt x="855" y="4626"/>
                    <a:pt x="0" y="5481"/>
                    <a:pt x="0" y="6542"/>
                  </a:cubicBezTo>
                  <a:cubicBezTo>
                    <a:pt x="0" y="7603"/>
                    <a:pt x="855" y="8457"/>
                    <a:pt x="1906" y="8467"/>
                  </a:cubicBezTo>
                  <a:lnTo>
                    <a:pt x="1906" y="13221"/>
                  </a:lnTo>
                  <a:cubicBezTo>
                    <a:pt x="1906" y="17385"/>
                    <a:pt x="5285" y="20773"/>
                    <a:pt x="9459" y="20773"/>
                  </a:cubicBezTo>
                  <a:lnTo>
                    <a:pt x="11885" y="20773"/>
                  </a:lnTo>
                  <a:cubicBezTo>
                    <a:pt x="16049" y="20773"/>
                    <a:pt x="19428" y="17385"/>
                    <a:pt x="19428" y="13221"/>
                  </a:cubicBezTo>
                  <a:lnTo>
                    <a:pt x="19428" y="8467"/>
                  </a:lnTo>
                  <a:cubicBezTo>
                    <a:pt x="20489" y="8467"/>
                    <a:pt x="21353" y="7603"/>
                    <a:pt x="21353" y="6542"/>
                  </a:cubicBezTo>
                  <a:cubicBezTo>
                    <a:pt x="21353" y="5481"/>
                    <a:pt x="20489" y="4617"/>
                    <a:pt x="19428" y="4617"/>
                  </a:cubicBezTo>
                  <a:lnTo>
                    <a:pt x="19428"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6"/>
            <p:cNvSpPr/>
            <p:nvPr/>
          </p:nvSpPr>
          <p:spPr>
            <a:xfrm>
              <a:off x="6536921" y="3400105"/>
              <a:ext cx="300658" cy="475596"/>
            </a:xfrm>
            <a:custGeom>
              <a:rect b="b" l="l" r="r" t="t"/>
              <a:pathLst>
                <a:path extrusionOk="0" h="5875" w="3714">
                  <a:moveTo>
                    <a:pt x="1071" y="1"/>
                  </a:moveTo>
                  <a:lnTo>
                    <a:pt x="1071" y="4490"/>
                  </a:lnTo>
                  <a:lnTo>
                    <a:pt x="689" y="4490"/>
                  </a:lnTo>
                  <a:cubicBezTo>
                    <a:pt x="305" y="4490"/>
                    <a:pt x="1" y="4804"/>
                    <a:pt x="1" y="5187"/>
                  </a:cubicBezTo>
                  <a:cubicBezTo>
                    <a:pt x="1" y="5560"/>
                    <a:pt x="305" y="5874"/>
                    <a:pt x="689" y="5874"/>
                  </a:cubicBezTo>
                  <a:lnTo>
                    <a:pt x="3026" y="5874"/>
                  </a:lnTo>
                  <a:cubicBezTo>
                    <a:pt x="3409" y="5874"/>
                    <a:pt x="3714" y="5560"/>
                    <a:pt x="3714" y="5187"/>
                  </a:cubicBezTo>
                  <a:cubicBezTo>
                    <a:pt x="3714" y="4804"/>
                    <a:pt x="3409" y="4490"/>
                    <a:pt x="3026" y="4490"/>
                  </a:cubicBezTo>
                  <a:lnTo>
                    <a:pt x="2643" y="4490"/>
                  </a:lnTo>
                  <a:lnTo>
                    <a:pt x="2643" y="1"/>
                  </a:ln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6"/>
            <p:cNvSpPr/>
            <p:nvPr/>
          </p:nvSpPr>
          <p:spPr>
            <a:xfrm>
              <a:off x="6470134" y="4161883"/>
              <a:ext cx="434229" cy="42257"/>
            </a:xfrm>
            <a:custGeom>
              <a:rect b="b" l="l" r="r" t="t"/>
              <a:pathLst>
                <a:path extrusionOk="0" h="522" w="5364">
                  <a:moveTo>
                    <a:pt x="1" y="0"/>
                  </a:moveTo>
                  <a:lnTo>
                    <a:pt x="1" y="521"/>
                  </a:lnTo>
                  <a:lnTo>
                    <a:pt x="5364" y="521"/>
                  </a:lnTo>
                  <a:lnTo>
                    <a:pt x="5364" y="0"/>
                  </a:ln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6"/>
            <p:cNvSpPr/>
            <p:nvPr/>
          </p:nvSpPr>
          <p:spPr>
            <a:xfrm>
              <a:off x="7016416" y="3266531"/>
              <a:ext cx="164657" cy="164738"/>
            </a:xfrm>
            <a:custGeom>
              <a:rect b="b" l="l" r="r" t="t"/>
              <a:pathLst>
                <a:path extrusionOk="0" h="2035" w="2034">
                  <a:moveTo>
                    <a:pt x="1022" y="1"/>
                  </a:moveTo>
                  <a:cubicBezTo>
                    <a:pt x="462" y="1"/>
                    <a:pt x="0" y="453"/>
                    <a:pt x="0" y="1022"/>
                  </a:cubicBezTo>
                  <a:cubicBezTo>
                    <a:pt x="0" y="1582"/>
                    <a:pt x="462" y="2034"/>
                    <a:pt x="1022" y="2034"/>
                  </a:cubicBezTo>
                  <a:cubicBezTo>
                    <a:pt x="1582" y="2034"/>
                    <a:pt x="2034" y="1582"/>
                    <a:pt x="2034" y="1022"/>
                  </a:cubicBezTo>
                  <a:cubicBezTo>
                    <a:pt x="2034" y="453"/>
                    <a:pt x="1582" y="1"/>
                    <a:pt x="1022" y="1"/>
                  </a:cubicBez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p:nvPr/>
          </p:nvSpPr>
          <p:spPr>
            <a:xfrm>
              <a:off x="6193430" y="3266531"/>
              <a:ext cx="164657" cy="164738"/>
            </a:xfrm>
            <a:custGeom>
              <a:rect b="b" l="l" r="r" t="t"/>
              <a:pathLst>
                <a:path extrusionOk="0" h="2035" w="2034">
                  <a:moveTo>
                    <a:pt x="1012" y="1"/>
                  </a:moveTo>
                  <a:cubicBezTo>
                    <a:pt x="453" y="1"/>
                    <a:pt x="1" y="453"/>
                    <a:pt x="1" y="1022"/>
                  </a:cubicBezTo>
                  <a:cubicBezTo>
                    <a:pt x="1" y="1582"/>
                    <a:pt x="453" y="2034"/>
                    <a:pt x="1012" y="2034"/>
                  </a:cubicBezTo>
                  <a:cubicBezTo>
                    <a:pt x="1582" y="2034"/>
                    <a:pt x="2034" y="1582"/>
                    <a:pt x="2034" y="1022"/>
                  </a:cubicBezTo>
                  <a:cubicBezTo>
                    <a:pt x="2034" y="453"/>
                    <a:pt x="1582" y="1"/>
                    <a:pt x="1012" y="1"/>
                  </a:cubicBez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6"/>
            <p:cNvSpPr/>
            <p:nvPr/>
          </p:nvSpPr>
          <p:spPr>
            <a:xfrm>
              <a:off x="6602899" y="4344758"/>
              <a:ext cx="170243" cy="248119"/>
            </a:xfrm>
            <a:custGeom>
              <a:rect b="b" l="l" r="r" t="t"/>
              <a:pathLst>
                <a:path extrusionOk="0" h="3065" w="2103">
                  <a:moveTo>
                    <a:pt x="1052" y="0"/>
                  </a:moveTo>
                  <a:cubicBezTo>
                    <a:pt x="472" y="0"/>
                    <a:pt x="1" y="472"/>
                    <a:pt x="1" y="1051"/>
                  </a:cubicBezTo>
                  <a:lnTo>
                    <a:pt x="1" y="2014"/>
                  </a:lnTo>
                  <a:cubicBezTo>
                    <a:pt x="1" y="2593"/>
                    <a:pt x="472" y="3065"/>
                    <a:pt x="1052" y="3065"/>
                  </a:cubicBezTo>
                  <a:cubicBezTo>
                    <a:pt x="1631" y="3065"/>
                    <a:pt x="2103" y="2593"/>
                    <a:pt x="2103" y="2014"/>
                  </a:cubicBezTo>
                  <a:lnTo>
                    <a:pt x="2103" y="1051"/>
                  </a:lnTo>
                  <a:cubicBezTo>
                    <a:pt x="2103" y="472"/>
                    <a:pt x="1631" y="0"/>
                    <a:pt x="1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6"/>
            <p:cNvSpPr/>
            <p:nvPr/>
          </p:nvSpPr>
          <p:spPr>
            <a:xfrm>
              <a:off x="6144939" y="3059045"/>
              <a:ext cx="261719" cy="96253"/>
            </a:xfrm>
            <a:custGeom>
              <a:rect b="b" l="l" r="r" t="t"/>
              <a:pathLst>
                <a:path extrusionOk="0" h="1189" w="3233">
                  <a:moveTo>
                    <a:pt x="590" y="1"/>
                  </a:moveTo>
                  <a:cubicBezTo>
                    <a:pt x="266" y="1"/>
                    <a:pt x="0" y="265"/>
                    <a:pt x="0" y="599"/>
                  </a:cubicBezTo>
                  <a:cubicBezTo>
                    <a:pt x="0" y="924"/>
                    <a:pt x="266" y="1189"/>
                    <a:pt x="590" y="1189"/>
                  </a:cubicBezTo>
                  <a:lnTo>
                    <a:pt x="2643" y="1189"/>
                  </a:lnTo>
                  <a:cubicBezTo>
                    <a:pt x="2967" y="1189"/>
                    <a:pt x="3232" y="924"/>
                    <a:pt x="3232" y="599"/>
                  </a:cubicBezTo>
                  <a:cubicBezTo>
                    <a:pt x="3232" y="265"/>
                    <a:pt x="2967" y="1"/>
                    <a:pt x="26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6"/>
            <p:cNvSpPr/>
            <p:nvPr/>
          </p:nvSpPr>
          <p:spPr>
            <a:xfrm>
              <a:off x="6967924" y="3059045"/>
              <a:ext cx="261638" cy="96253"/>
            </a:xfrm>
            <a:custGeom>
              <a:rect b="b" l="l" r="r" t="t"/>
              <a:pathLst>
                <a:path extrusionOk="0" h="1189" w="3232">
                  <a:moveTo>
                    <a:pt x="590" y="1"/>
                  </a:moveTo>
                  <a:cubicBezTo>
                    <a:pt x="265" y="1"/>
                    <a:pt x="0" y="265"/>
                    <a:pt x="0" y="599"/>
                  </a:cubicBezTo>
                  <a:cubicBezTo>
                    <a:pt x="0" y="924"/>
                    <a:pt x="265" y="1189"/>
                    <a:pt x="590" y="1189"/>
                  </a:cubicBezTo>
                  <a:lnTo>
                    <a:pt x="2642" y="1189"/>
                  </a:lnTo>
                  <a:cubicBezTo>
                    <a:pt x="2967" y="1189"/>
                    <a:pt x="3231" y="924"/>
                    <a:pt x="3231" y="599"/>
                  </a:cubicBezTo>
                  <a:cubicBezTo>
                    <a:pt x="3231" y="265"/>
                    <a:pt x="2967" y="1"/>
                    <a:pt x="2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6"/>
            <p:cNvSpPr/>
            <p:nvPr/>
          </p:nvSpPr>
          <p:spPr>
            <a:xfrm>
              <a:off x="5977929" y="864542"/>
              <a:ext cx="1418531" cy="853158"/>
            </a:xfrm>
            <a:custGeom>
              <a:rect b="b" l="l" r="r" t="t"/>
              <a:pathLst>
                <a:path extrusionOk="0" h="10539" w="17523">
                  <a:moveTo>
                    <a:pt x="7554" y="0"/>
                  </a:moveTo>
                  <a:cubicBezTo>
                    <a:pt x="3380" y="0"/>
                    <a:pt x="1" y="3379"/>
                    <a:pt x="1" y="7553"/>
                  </a:cubicBezTo>
                  <a:lnTo>
                    <a:pt x="1" y="10539"/>
                  </a:lnTo>
                  <a:lnTo>
                    <a:pt x="17523" y="10539"/>
                  </a:lnTo>
                  <a:lnTo>
                    <a:pt x="17523" y="7553"/>
                  </a:lnTo>
                  <a:cubicBezTo>
                    <a:pt x="17523" y="3379"/>
                    <a:pt x="14144" y="0"/>
                    <a:pt x="9980"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p:nvPr/>
          </p:nvSpPr>
          <p:spPr>
            <a:xfrm>
              <a:off x="5880541" y="539997"/>
              <a:ext cx="1629898" cy="1055378"/>
            </a:xfrm>
            <a:custGeom>
              <a:rect b="b" l="l" r="r" t="t"/>
              <a:pathLst>
                <a:path extrusionOk="0" h="13037" w="20134">
                  <a:moveTo>
                    <a:pt x="11625" y="0"/>
                  </a:moveTo>
                  <a:cubicBezTo>
                    <a:pt x="11184" y="0"/>
                    <a:pt x="10721" y="586"/>
                    <a:pt x="10476" y="1053"/>
                  </a:cubicBezTo>
                  <a:cubicBezTo>
                    <a:pt x="10289" y="1426"/>
                    <a:pt x="10152" y="1888"/>
                    <a:pt x="10093" y="2340"/>
                  </a:cubicBezTo>
                  <a:lnTo>
                    <a:pt x="9759" y="2340"/>
                  </a:lnTo>
                  <a:cubicBezTo>
                    <a:pt x="9276" y="1382"/>
                    <a:pt x="8345" y="227"/>
                    <a:pt x="7840" y="227"/>
                  </a:cubicBezTo>
                  <a:cubicBezTo>
                    <a:pt x="7770" y="227"/>
                    <a:pt x="7708" y="249"/>
                    <a:pt x="7657" y="297"/>
                  </a:cubicBezTo>
                  <a:cubicBezTo>
                    <a:pt x="7195" y="719"/>
                    <a:pt x="8246" y="1495"/>
                    <a:pt x="9042" y="2359"/>
                  </a:cubicBezTo>
                  <a:cubicBezTo>
                    <a:pt x="7363" y="2408"/>
                    <a:pt x="5477" y="2605"/>
                    <a:pt x="4180" y="3106"/>
                  </a:cubicBezTo>
                  <a:cubicBezTo>
                    <a:pt x="1695" y="4068"/>
                    <a:pt x="1204" y="6308"/>
                    <a:pt x="811" y="7329"/>
                  </a:cubicBezTo>
                  <a:cubicBezTo>
                    <a:pt x="379" y="8429"/>
                    <a:pt x="123" y="10276"/>
                    <a:pt x="55" y="11454"/>
                  </a:cubicBezTo>
                  <a:cubicBezTo>
                    <a:pt x="0" y="12454"/>
                    <a:pt x="287" y="13037"/>
                    <a:pt x="1082" y="13037"/>
                  </a:cubicBezTo>
                  <a:cubicBezTo>
                    <a:pt x="1288" y="13037"/>
                    <a:pt x="1527" y="12998"/>
                    <a:pt x="1803" y="12917"/>
                  </a:cubicBezTo>
                  <a:cubicBezTo>
                    <a:pt x="2952" y="12584"/>
                    <a:pt x="3355" y="11769"/>
                    <a:pt x="4288" y="10953"/>
                  </a:cubicBezTo>
                  <a:lnTo>
                    <a:pt x="4288" y="10953"/>
                  </a:lnTo>
                  <a:cubicBezTo>
                    <a:pt x="4465" y="11876"/>
                    <a:pt x="4111" y="13006"/>
                    <a:pt x="5702" y="13006"/>
                  </a:cubicBezTo>
                  <a:cubicBezTo>
                    <a:pt x="7638" y="13006"/>
                    <a:pt x="8138" y="11562"/>
                    <a:pt x="9101" y="10010"/>
                  </a:cubicBezTo>
                  <a:cubicBezTo>
                    <a:pt x="9484" y="11051"/>
                    <a:pt x="9611" y="12426"/>
                    <a:pt x="10839" y="12456"/>
                  </a:cubicBezTo>
                  <a:cubicBezTo>
                    <a:pt x="10860" y="12457"/>
                    <a:pt x="10880" y="12457"/>
                    <a:pt x="10901" y="12457"/>
                  </a:cubicBezTo>
                  <a:cubicBezTo>
                    <a:pt x="12055" y="12457"/>
                    <a:pt x="12546" y="11650"/>
                    <a:pt x="12990" y="11071"/>
                  </a:cubicBezTo>
                  <a:cubicBezTo>
                    <a:pt x="13344" y="10610"/>
                    <a:pt x="13481" y="10020"/>
                    <a:pt x="13776" y="9539"/>
                  </a:cubicBezTo>
                  <a:cubicBezTo>
                    <a:pt x="14120" y="10099"/>
                    <a:pt x="14326" y="10590"/>
                    <a:pt x="14660" y="10983"/>
                  </a:cubicBezTo>
                  <a:cubicBezTo>
                    <a:pt x="15092" y="11513"/>
                    <a:pt x="15691" y="12210"/>
                    <a:pt x="16418" y="12240"/>
                  </a:cubicBezTo>
                  <a:cubicBezTo>
                    <a:pt x="16452" y="12242"/>
                    <a:pt x="16484" y="12243"/>
                    <a:pt x="16516" y="12243"/>
                  </a:cubicBezTo>
                  <a:cubicBezTo>
                    <a:pt x="17700" y="12243"/>
                    <a:pt x="17433" y="11010"/>
                    <a:pt x="17558" y="10207"/>
                  </a:cubicBezTo>
                  <a:lnTo>
                    <a:pt x="17558" y="10207"/>
                  </a:lnTo>
                  <a:cubicBezTo>
                    <a:pt x="18009" y="10757"/>
                    <a:pt x="18255" y="11769"/>
                    <a:pt x="19109" y="11828"/>
                  </a:cubicBezTo>
                  <a:cubicBezTo>
                    <a:pt x="19137" y="11829"/>
                    <a:pt x="19164" y="11830"/>
                    <a:pt x="19189" y="11830"/>
                  </a:cubicBezTo>
                  <a:cubicBezTo>
                    <a:pt x="20133" y="11830"/>
                    <a:pt x="19822" y="10632"/>
                    <a:pt x="19688" y="10010"/>
                  </a:cubicBezTo>
                  <a:cubicBezTo>
                    <a:pt x="19267" y="7997"/>
                    <a:pt x="19138" y="5944"/>
                    <a:pt x="17381" y="4137"/>
                  </a:cubicBezTo>
                  <a:cubicBezTo>
                    <a:pt x="16733" y="3459"/>
                    <a:pt x="14797" y="2664"/>
                    <a:pt x="12097" y="2428"/>
                  </a:cubicBezTo>
                  <a:cubicBezTo>
                    <a:pt x="11870" y="2399"/>
                    <a:pt x="11586" y="2389"/>
                    <a:pt x="11281" y="2369"/>
                  </a:cubicBezTo>
                  <a:cubicBezTo>
                    <a:pt x="11468" y="1750"/>
                    <a:pt x="12204" y="405"/>
                    <a:pt x="12038" y="208"/>
                  </a:cubicBezTo>
                  <a:cubicBezTo>
                    <a:pt x="11908" y="62"/>
                    <a:pt x="11768" y="0"/>
                    <a:pt x="116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5" name="Shape 555"/>
        <p:cNvGrpSpPr/>
        <p:nvPr/>
      </p:nvGrpSpPr>
      <p:grpSpPr>
        <a:xfrm>
          <a:off x="0" y="0"/>
          <a:ext cx="0" cy="0"/>
          <a:chOff x="0" y="0"/>
          <a:chExt cx="0" cy="0"/>
        </a:xfrm>
      </p:grpSpPr>
      <p:sp>
        <p:nvSpPr>
          <p:cNvPr id="556" name="Google Shape;556;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timeline</a:t>
            </a:r>
            <a:endParaRPr sz="3200">
              <a:solidFill>
                <a:srgbClr val="FFFFFF"/>
              </a:solidFill>
            </a:endParaRPr>
          </a:p>
        </p:txBody>
      </p:sp>
      <p:sp>
        <p:nvSpPr>
          <p:cNvPr id="557" name="Google Shape;557;p36"/>
          <p:cNvSpPr/>
          <p:nvPr/>
        </p:nvSpPr>
        <p:spPr>
          <a:xfrm>
            <a:off x="719975" y="3593725"/>
            <a:ext cx="2064600" cy="39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6"/>
          <p:cNvSpPr txBox="1"/>
          <p:nvPr>
            <p:ph idx="4294967295" type="subTitle"/>
          </p:nvPr>
        </p:nvSpPr>
        <p:spPr>
          <a:xfrm>
            <a:off x="616625" y="3978125"/>
            <a:ext cx="2271300" cy="59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559" name="Google Shape;559;p36"/>
          <p:cNvSpPr txBox="1"/>
          <p:nvPr>
            <p:ph idx="4294967295" type="subTitle"/>
          </p:nvPr>
        </p:nvSpPr>
        <p:spPr>
          <a:xfrm>
            <a:off x="867425" y="3593875"/>
            <a:ext cx="1769700" cy="3918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Alfa Slab One"/>
                <a:ea typeface="Alfa Slab One"/>
                <a:cs typeface="Alfa Slab One"/>
                <a:sym typeface="Alfa Slab One"/>
              </a:rPr>
              <a:t>Mercury</a:t>
            </a:r>
            <a:endParaRPr sz="2000">
              <a:solidFill>
                <a:srgbClr val="FFFFFF"/>
              </a:solidFill>
              <a:latin typeface="Alfa Slab One"/>
              <a:ea typeface="Alfa Slab One"/>
              <a:cs typeface="Alfa Slab One"/>
              <a:sym typeface="Alfa Slab One"/>
            </a:endParaRPr>
          </a:p>
        </p:txBody>
      </p:sp>
      <p:sp>
        <p:nvSpPr>
          <p:cNvPr id="560" name="Google Shape;560;p36"/>
          <p:cNvSpPr/>
          <p:nvPr/>
        </p:nvSpPr>
        <p:spPr>
          <a:xfrm>
            <a:off x="2628400" y="1779875"/>
            <a:ext cx="2064600" cy="39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6"/>
          <p:cNvSpPr txBox="1"/>
          <p:nvPr>
            <p:ph idx="4294967295" type="subTitle"/>
          </p:nvPr>
        </p:nvSpPr>
        <p:spPr>
          <a:xfrm>
            <a:off x="2525050" y="2164200"/>
            <a:ext cx="2271300" cy="59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actually cold</a:t>
            </a:r>
            <a:endParaRPr/>
          </a:p>
        </p:txBody>
      </p:sp>
      <p:sp>
        <p:nvSpPr>
          <p:cNvPr id="562" name="Google Shape;562;p36"/>
          <p:cNvSpPr txBox="1"/>
          <p:nvPr>
            <p:ph idx="4294967295" type="subTitle"/>
          </p:nvPr>
        </p:nvSpPr>
        <p:spPr>
          <a:xfrm>
            <a:off x="2775850" y="1779950"/>
            <a:ext cx="1769700" cy="3918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Alfa Slab One"/>
                <a:ea typeface="Alfa Slab One"/>
                <a:cs typeface="Alfa Slab One"/>
                <a:sym typeface="Alfa Slab One"/>
              </a:rPr>
              <a:t>Mars</a:t>
            </a:r>
            <a:endParaRPr sz="2000">
              <a:solidFill>
                <a:srgbClr val="FFFFFF"/>
              </a:solidFill>
              <a:latin typeface="Alfa Slab One"/>
              <a:ea typeface="Alfa Slab One"/>
              <a:cs typeface="Alfa Slab One"/>
              <a:sym typeface="Alfa Slab One"/>
            </a:endParaRPr>
          </a:p>
        </p:txBody>
      </p:sp>
      <p:sp>
        <p:nvSpPr>
          <p:cNvPr id="563" name="Google Shape;563;p36"/>
          <p:cNvSpPr/>
          <p:nvPr/>
        </p:nvSpPr>
        <p:spPr>
          <a:xfrm>
            <a:off x="4536825" y="3593725"/>
            <a:ext cx="2064600" cy="39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6"/>
          <p:cNvSpPr txBox="1"/>
          <p:nvPr>
            <p:ph idx="4294967295" type="subTitle"/>
          </p:nvPr>
        </p:nvSpPr>
        <p:spPr>
          <a:xfrm>
            <a:off x="4433475" y="3978125"/>
            <a:ext cx="2271300" cy="59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but it’s hot</a:t>
            </a:r>
            <a:endParaRPr/>
          </a:p>
        </p:txBody>
      </p:sp>
      <p:sp>
        <p:nvSpPr>
          <p:cNvPr id="565" name="Google Shape;565;p36"/>
          <p:cNvSpPr txBox="1"/>
          <p:nvPr>
            <p:ph idx="4294967295" type="subTitle"/>
          </p:nvPr>
        </p:nvSpPr>
        <p:spPr>
          <a:xfrm>
            <a:off x="4684275" y="3593875"/>
            <a:ext cx="1769700" cy="3918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Alfa Slab One"/>
                <a:ea typeface="Alfa Slab One"/>
                <a:cs typeface="Alfa Slab One"/>
                <a:sym typeface="Alfa Slab One"/>
              </a:rPr>
              <a:t>Venus</a:t>
            </a:r>
            <a:endParaRPr sz="2000">
              <a:solidFill>
                <a:srgbClr val="FFFFFF"/>
              </a:solidFill>
              <a:latin typeface="Alfa Slab One"/>
              <a:ea typeface="Alfa Slab One"/>
              <a:cs typeface="Alfa Slab One"/>
              <a:sym typeface="Alfa Slab One"/>
            </a:endParaRPr>
          </a:p>
        </p:txBody>
      </p:sp>
      <p:sp>
        <p:nvSpPr>
          <p:cNvPr id="566" name="Google Shape;566;p36"/>
          <p:cNvSpPr/>
          <p:nvPr/>
        </p:nvSpPr>
        <p:spPr>
          <a:xfrm>
            <a:off x="6392575" y="1779875"/>
            <a:ext cx="2064600" cy="39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6"/>
          <p:cNvSpPr txBox="1"/>
          <p:nvPr>
            <p:ph idx="4294967295" type="subTitle"/>
          </p:nvPr>
        </p:nvSpPr>
        <p:spPr>
          <a:xfrm>
            <a:off x="6289225" y="2164275"/>
            <a:ext cx="2271300" cy="59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very far away from Earth</a:t>
            </a:r>
            <a:endParaRPr/>
          </a:p>
        </p:txBody>
      </p:sp>
      <p:sp>
        <p:nvSpPr>
          <p:cNvPr id="568" name="Google Shape;568;p36"/>
          <p:cNvSpPr txBox="1"/>
          <p:nvPr>
            <p:ph idx="4294967295" type="subTitle"/>
          </p:nvPr>
        </p:nvSpPr>
        <p:spPr>
          <a:xfrm>
            <a:off x="6540025" y="1780025"/>
            <a:ext cx="1769700" cy="3918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Alfa Slab One"/>
                <a:ea typeface="Alfa Slab One"/>
                <a:cs typeface="Alfa Slab One"/>
                <a:sym typeface="Alfa Slab One"/>
              </a:rPr>
              <a:t>Neptune</a:t>
            </a:r>
            <a:endParaRPr sz="2000">
              <a:solidFill>
                <a:srgbClr val="FFFFFF"/>
              </a:solidFill>
              <a:latin typeface="Alfa Slab One"/>
              <a:ea typeface="Alfa Slab One"/>
              <a:cs typeface="Alfa Slab One"/>
              <a:sym typeface="Alfa Slab One"/>
            </a:endParaRPr>
          </a:p>
        </p:txBody>
      </p:sp>
      <p:cxnSp>
        <p:nvCxnSpPr>
          <p:cNvPr id="569" name="Google Shape;569;p36"/>
          <p:cNvCxnSpPr/>
          <p:nvPr/>
        </p:nvCxnSpPr>
        <p:spPr>
          <a:xfrm>
            <a:off x="723625" y="3126625"/>
            <a:ext cx="7708200" cy="0"/>
          </a:xfrm>
          <a:prstGeom prst="straightConnector1">
            <a:avLst/>
          </a:prstGeom>
          <a:noFill/>
          <a:ln cap="flat" cmpd="sng" w="19050">
            <a:solidFill>
              <a:srgbClr val="4F4F4F"/>
            </a:solidFill>
            <a:prstDash val="dot"/>
            <a:round/>
            <a:headEnd len="med" w="med" type="oval"/>
            <a:tailEnd len="med" w="med" type="oval"/>
          </a:ln>
        </p:spPr>
      </p:cxnSp>
      <p:cxnSp>
        <p:nvCxnSpPr>
          <p:cNvPr id="570" name="Google Shape;570;p36"/>
          <p:cNvCxnSpPr>
            <a:stCxn id="559" idx="0"/>
          </p:cNvCxnSpPr>
          <p:nvPr/>
        </p:nvCxnSpPr>
        <p:spPr>
          <a:xfrm rot="10800000">
            <a:off x="1752275" y="2757175"/>
            <a:ext cx="0" cy="836700"/>
          </a:xfrm>
          <a:prstGeom prst="straightConnector1">
            <a:avLst/>
          </a:prstGeom>
          <a:noFill/>
          <a:ln cap="flat" cmpd="sng" w="19050">
            <a:solidFill>
              <a:srgbClr val="FF594D"/>
            </a:solidFill>
            <a:prstDash val="solid"/>
            <a:round/>
            <a:headEnd len="med" w="med" type="none"/>
            <a:tailEnd len="med" w="med" type="oval"/>
          </a:ln>
        </p:spPr>
      </p:cxnSp>
      <p:cxnSp>
        <p:nvCxnSpPr>
          <p:cNvPr id="571" name="Google Shape;571;p36"/>
          <p:cNvCxnSpPr>
            <a:endCxn id="561" idx="2"/>
          </p:cNvCxnSpPr>
          <p:nvPr/>
        </p:nvCxnSpPr>
        <p:spPr>
          <a:xfrm rot="10800000">
            <a:off x="3660700" y="2761500"/>
            <a:ext cx="0" cy="832500"/>
          </a:xfrm>
          <a:prstGeom prst="straightConnector1">
            <a:avLst/>
          </a:prstGeom>
          <a:noFill/>
          <a:ln cap="flat" cmpd="sng" w="19050">
            <a:solidFill>
              <a:srgbClr val="FF594D"/>
            </a:solidFill>
            <a:prstDash val="solid"/>
            <a:round/>
            <a:headEnd len="med" w="med" type="oval"/>
            <a:tailEnd len="med" w="med" type="none"/>
          </a:ln>
        </p:spPr>
      </p:cxnSp>
      <p:cxnSp>
        <p:nvCxnSpPr>
          <p:cNvPr id="572" name="Google Shape;572;p36"/>
          <p:cNvCxnSpPr>
            <a:stCxn id="565" idx="0"/>
          </p:cNvCxnSpPr>
          <p:nvPr/>
        </p:nvCxnSpPr>
        <p:spPr>
          <a:xfrm rot="10800000">
            <a:off x="5569125" y="2757175"/>
            <a:ext cx="0" cy="836700"/>
          </a:xfrm>
          <a:prstGeom prst="straightConnector1">
            <a:avLst/>
          </a:prstGeom>
          <a:noFill/>
          <a:ln cap="flat" cmpd="sng" w="19050">
            <a:solidFill>
              <a:srgbClr val="FF594D"/>
            </a:solidFill>
            <a:prstDash val="solid"/>
            <a:round/>
            <a:headEnd len="med" w="med" type="none"/>
            <a:tailEnd len="med" w="med" type="oval"/>
          </a:ln>
        </p:spPr>
      </p:cxnSp>
      <p:cxnSp>
        <p:nvCxnSpPr>
          <p:cNvPr id="573" name="Google Shape;573;p36"/>
          <p:cNvCxnSpPr>
            <a:endCxn id="567" idx="2"/>
          </p:cNvCxnSpPr>
          <p:nvPr/>
        </p:nvCxnSpPr>
        <p:spPr>
          <a:xfrm rot="10800000">
            <a:off x="7424875" y="2761575"/>
            <a:ext cx="0" cy="832500"/>
          </a:xfrm>
          <a:prstGeom prst="straightConnector1">
            <a:avLst/>
          </a:prstGeom>
          <a:noFill/>
          <a:ln cap="flat" cmpd="sng" w="19050">
            <a:solidFill>
              <a:srgbClr val="FF594D"/>
            </a:solidFill>
            <a:prstDash val="solid"/>
            <a:round/>
            <a:headEnd len="med" w="med" type="oval"/>
            <a:tailEnd len="med" w="med" type="none"/>
          </a:ln>
        </p:spPr>
      </p:cxnSp>
      <p:grpSp>
        <p:nvGrpSpPr>
          <p:cNvPr id="574" name="Google Shape;574;p36"/>
          <p:cNvGrpSpPr/>
          <p:nvPr/>
        </p:nvGrpSpPr>
        <p:grpSpPr>
          <a:xfrm>
            <a:off x="7102959" y="3740051"/>
            <a:ext cx="643818" cy="643870"/>
            <a:chOff x="7725105" y="3652393"/>
            <a:chExt cx="432993" cy="433028"/>
          </a:xfrm>
        </p:grpSpPr>
        <p:sp>
          <p:nvSpPr>
            <p:cNvPr id="575" name="Google Shape;575;p36"/>
            <p:cNvSpPr/>
            <p:nvPr/>
          </p:nvSpPr>
          <p:spPr>
            <a:xfrm>
              <a:off x="7954035" y="3813050"/>
              <a:ext cx="85674" cy="25276"/>
            </a:xfrm>
            <a:custGeom>
              <a:rect b="b" l="l" r="r" t="t"/>
              <a:pathLst>
                <a:path extrusionOk="0" h="629" w="2132">
                  <a:moveTo>
                    <a:pt x="0" y="0"/>
                  </a:moveTo>
                  <a:lnTo>
                    <a:pt x="0" y="629"/>
                  </a:lnTo>
                  <a:lnTo>
                    <a:pt x="2131" y="629"/>
                  </a:lnTo>
                  <a:lnTo>
                    <a:pt x="2131" y="0"/>
                  </a:ln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6"/>
            <p:cNvSpPr/>
            <p:nvPr/>
          </p:nvSpPr>
          <p:spPr>
            <a:xfrm>
              <a:off x="7843529" y="3813050"/>
              <a:ext cx="85273" cy="25276"/>
            </a:xfrm>
            <a:custGeom>
              <a:rect b="b" l="l" r="r" t="t"/>
              <a:pathLst>
                <a:path extrusionOk="0" h="629" w="2122">
                  <a:moveTo>
                    <a:pt x="0" y="0"/>
                  </a:moveTo>
                  <a:lnTo>
                    <a:pt x="0" y="629"/>
                  </a:lnTo>
                  <a:lnTo>
                    <a:pt x="2122" y="629"/>
                  </a:lnTo>
                  <a:lnTo>
                    <a:pt x="2122" y="0"/>
                  </a:ln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6"/>
            <p:cNvSpPr/>
            <p:nvPr/>
          </p:nvSpPr>
          <p:spPr>
            <a:xfrm>
              <a:off x="7742063" y="3719903"/>
              <a:ext cx="109745" cy="245530"/>
            </a:xfrm>
            <a:custGeom>
              <a:rect b="b" l="l" r="r" t="t"/>
              <a:pathLst>
                <a:path extrusionOk="0" h="6110" w="2731">
                  <a:moveTo>
                    <a:pt x="315" y="0"/>
                  </a:moveTo>
                  <a:cubicBezTo>
                    <a:pt x="138" y="0"/>
                    <a:pt x="1" y="148"/>
                    <a:pt x="1" y="314"/>
                  </a:cubicBezTo>
                  <a:lnTo>
                    <a:pt x="1" y="4734"/>
                  </a:lnTo>
                  <a:cubicBezTo>
                    <a:pt x="1" y="5491"/>
                    <a:pt x="609" y="6109"/>
                    <a:pt x="1366" y="6109"/>
                  </a:cubicBezTo>
                  <a:cubicBezTo>
                    <a:pt x="2122" y="6109"/>
                    <a:pt x="2731" y="5491"/>
                    <a:pt x="2731" y="4734"/>
                  </a:cubicBezTo>
                  <a:lnTo>
                    <a:pt x="2731" y="314"/>
                  </a:lnTo>
                  <a:cubicBezTo>
                    <a:pt x="2731" y="148"/>
                    <a:pt x="2593" y="0"/>
                    <a:pt x="2417" y="0"/>
                  </a:cubicBezTo>
                  <a:close/>
                </a:path>
              </a:pathLst>
            </a:custGeom>
            <a:solidFill>
              <a:srgbClr val="FF5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6"/>
            <p:cNvSpPr/>
            <p:nvPr/>
          </p:nvSpPr>
          <p:spPr>
            <a:xfrm>
              <a:off x="7796955" y="3719903"/>
              <a:ext cx="54853" cy="245530"/>
            </a:xfrm>
            <a:custGeom>
              <a:rect b="b" l="l" r="r" t="t"/>
              <a:pathLst>
                <a:path extrusionOk="0" h="6110" w="1365">
                  <a:moveTo>
                    <a:pt x="0" y="0"/>
                  </a:moveTo>
                  <a:lnTo>
                    <a:pt x="0" y="6109"/>
                  </a:lnTo>
                  <a:cubicBezTo>
                    <a:pt x="756" y="6109"/>
                    <a:pt x="1365" y="5491"/>
                    <a:pt x="1365" y="4734"/>
                  </a:cubicBezTo>
                  <a:lnTo>
                    <a:pt x="1365" y="314"/>
                  </a:lnTo>
                  <a:cubicBezTo>
                    <a:pt x="1365" y="148"/>
                    <a:pt x="1227" y="0"/>
                    <a:pt x="1051" y="0"/>
                  </a:cubicBezTo>
                  <a:close/>
                </a:path>
              </a:pathLst>
            </a:custGeom>
            <a:solidFill>
              <a:srgbClr val="E34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6"/>
            <p:cNvSpPr/>
            <p:nvPr/>
          </p:nvSpPr>
          <p:spPr>
            <a:xfrm>
              <a:off x="7725105" y="3800392"/>
              <a:ext cx="143702" cy="50553"/>
            </a:xfrm>
            <a:custGeom>
              <a:rect b="b" l="l" r="r" t="t"/>
              <a:pathLst>
                <a:path extrusionOk="0" h="1258" w="3576">
                  <a:moveTo>
                    <a:pt x="315" y="1"/>
                  </a:moveTo>
                  <a:cubicBezTo>
                    <a:pt x="138" y="1"/>
                    <a:pt x="1" y="138"/>
                    <a:pt x="1" y="315"/>
                  </a:cubicBezTo>
                  <a:lnTo>
                    <a:pt x="1" y="944"/>
                  </a:lnTo>
                  <a:cubicBezTo>
                    <a:pt x="1" y="1120"/>
                    <a:pt x="138" y="1258"/>
                    <a:pt x="315" y="1258"/>
                  </a:cubicBezTo>
                  <a:lnTo>
                    <a:pt x="3261" y="1258"/>
                  </a:lnTo>
                  <a:cubicBezTo>
                    <a:pt x="3438" y="1258"/>
                    <a:pt x="3576" y="1120"/>
                    <a:pt x="3576" y="944"/>
                  </a:cubicBezTo>
                  <a:lnTo>
                    <a:pt x="3576" y="315"/>
                  </a:lnTo>
                  <a:cubicBezTo>
                    <a:pt x="3576" y="138"/>
                    <a:pt x="3438" y="1"/>
                    <a:pt x="3261" y="1"/>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6"/>
            <p:cNvSpPr/>
            <p:nvPr/>
          </p:nvSpPr>
          <p:spPr>
            <a:xfrm>
              <a:off x="7796955" y="3800392"/>
              <a:ext cx="71851" cy="50553"/>
            </a:xfrm>
            <a:custGeom>
              <a:rect b="b" l="l" r="r" t="t"/>
              <a:pathLst>
                <a:path extrusionOk="0" h="1258" w="1788">
                  <a:moveTo>
                    <a:pt x="0" y="1"/>
                  </a:moveTo>
                  <a:lnTo>
                    <a:pt x="0" y="1258"/>
                  </a:lnTo>
                  <a:lnTo>
                    <a:pt x="1473" y="1258"/>
                  </a:lnTo>
                  <a:cubicBezTo>
                    <a:pt x="1650" y="1258"/>
                    <a:pt x="1788" y="1120"/>
                    <a:pt x="1788" y="944"/>
                  </a:cubicBezTo>
                  <a:lnTo>
                    <a:pt x="1788" y="315"/>
                  </a:lnTo>
                  <a:cubicBezTo>
                    <a:pt x="1788" y="138"/>
                    <a:pt x="1650" y="1"/>
                    <a:pt x="147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6"/>
            <p:cNvSpPr/>
            <p:nvPr/>
          </p:nvSpPr>
          <p:spPr>
            <a:xfrm>
              <a:off x="7742063" y="3665051"/>
              <a:ext cx="109745" cy="67511"/>
            </a:xfrm>
            <a:custGeom>
              <a:rect b="b" l="l" r="r" t="t"/>
              <a:pathLst>
                <a:path extrusionOk="0" h="1680" w="2731">
                  <a:moveTo>
                    <a:pt x="1" y="0"/>
                  </a:moveTo>
                  <a:lnTo>
                    <a:pt x="1" y="1679"/>
                  </a:lnTo>
                  <a:lnTo>
                    <a:pt x="2731" y="1679"/>
                  </a:lnTo>
                  <a:lnTo>
                    <a:pt x="2731" y="0"/>
                  </a:ln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6"/>
            <p:cNvSpPr/>
            <p:nvPr/>
          </p:nvSpPr>
          <p:spPr>
            <a:xfrm>
              <a:off x="7796955" y="3665051"/>
              <a:ext cx="54853" cy="67511"/>
            </a:xfrm>
            <a:custGeom>
              <a:rect b="b" l="l" r="r" t="t"/>
              <a:pathLst>
                <a:path extrusionOk="0" h="1680" w="1365">
                  <a:moveTo>
                    <a:pt x="0" y="0"/>
                  </a:moveTo>
                  <a:lnTo>
                    <a:pt x="0" y="1679"/>
                  </a:lnTo>
                  <a:lnTo>
                    <a:pt x="1365" y="1679"/>
                  </a:lnTo>
                  <a:lnTo>
                    <a:pt x="1365" y="0"/>
                  </a:ln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6"/>
            <p:cNvSpPr/>
            <p:nvPr/>
          </p:nvSpPr>
          <p:spPr>
            <a:xfrm>
              <a:off x="7725105" y="3652393"/>
              <a:ext cx="143702" cy="25317"/>
            </a:xfrm>
            <a:custGeom>
              <a:rect b="b" l="l" r="r" t="t"/>
              <a:pathLst>
                <a:path extrusionOk="0" h="630" w="3576">
                  <a:moveTo>
                    <a:pt x="315" y="1"/>
                  </a:moveTo>
                  <a:cubicBezTo>
                    <a:pt x="138" y="1"/>
                    <a:pt x="1" y="138"/>
                    <a:pt x="1" y="315"/>
                  </a:cubicBezTo>
                  <a:cubicBezTo>
                    <a:pt x="1" y="492"/>
                    <a:pt x="138" y="630"/>
                    <a:pt x="315" y="630"/>
                  </a:cubicBezTo>
                  <a:lnTo>
                    <a:pt x="3261" y="630"/>
                  </a:lnTo>
                  <a:cubicBezTo>
                    <a:pt x="3438" y="630"/>
                    <a:pt x="3576" y="492"/>
                    <a:pt x="3576" y="315"/>
                  </a:cubicBezTo>
                  <a:cubicBezTo>
                    <a:pt x="3576" y="138"/>
                    <a:pt x="3438" y="1"/>
                    <a:pt x="3261" y="1"/>
                  </a:cubicBez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6"/>
            <p:cNvSpPr/>
            <p:nvPr/>
          </p:nvSpPr>
          <p:spPr>
            <a:xfrm>
              <a:off x="7796955" y="3652393"/>
              <a:ext cx="71851" cy="25317"/>
            </a:xfrm>
            <a:custGeom>
              <a:rect b="b" l="l" r="r" t="t"/>
              <a:pathLst>
                <a:path extrusionOk="0" h="630" w="1788">
                  <a:moveTo>
                    <a:pt x="0" y="1"/>
                  </a:moveTo>
                  <a:lnTo>
                    <a:pt x="0" y="630"/>
                  </a:lnTo>
                  <a:lnTo>
                    <a:pt x="1473" y="630"/>
                  </a:lnTo>
                  <a:cubicBezTo>
                    <a:pt x="1650" y="630"/>
                    <a:pt x="1788" y="492"/>
                    <a:pt x="1788" y="315"/>
                  </a:cubicBezTo>
                  <a:cubicBezTo>
                    <a:pt x="1788" y="138"/>
                    <a:pt x="1650" y="1"/>
                    <a:pt x="1473" y="1"/>
                  </a:cubicBez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6"/>
            <p:cNvSpPr/>
            <p:nvPr/>
          </p:nvSpPr>
          <p:spPr>
            <a:xfrm>
              <a:off x="8030989" y="3719903"/>
              <a:ext cx="110147" cy="245530"/>
            </a:xfrm>
            <a:custGeom>
              <a:rect b="b" l="l" r="r" t="t"/>
              <a:pathLst>
                <a:path extrusionOk="0" h="6110" w="2741">
                  <a:moveTo>
                    <a:pt x="325" y="0"/>
                  </a:moveTo>
                  <a:cubicBezTo>
                    <a:pt x="148" y="0"/>
                    <a:pt x="0" y="148"/>
                    <a:pt x="0" y="314"/>
                  </a:cubicBezTo>
                  <a:lnTo>
                    <a:pt x="0" y="4734"/>
                  </a:lnTo>
                  <a:cubicBezTo>
                    <a:pt x="0" y="5491"/>
                    <a:pt x="619" y="6109"/>
                    <a:pt x="1375" y="6109"/>
                  </a:cubicBezTo>
                  <a:cubicBezTo>
                    <a:pt x="2132" y="6109"/>
                    <a:pt x="2741" y="5491"/>
                    <a:pt x="2741" y="4734"/>
                  </a:cubicBezTo>
                  <a:lnTo>
                    <a:pt x="2741" y="314"/>
                  </a:lnTo>
                  <a:cubicBezTo>
                    <a:pt x="2741" y="148"/>
                    <a:pt x="2603" y="0"/>
                    <a:pt x="2426" y="0"/>
                  </a:cubicBezTo>
                  <a:close/>
                </a:path>
              </a:pathLst>
            </a:custGeom>
            <a:solidFill>
              <a:srgbClr val="FF5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6"/>
            <p:cNvSpPr/>
            <p:nvPr/>
          </p:nvSpPr>
          <p:spPr>
            <a:xfrm>
              <a:off x="8086242" y="3719903"/>
              <a:ext cx="54893" cy="245530"/>
            </a:xfrm>
            <a:custGeom>
              <a:rect b="b" l="l" r="r" t="t"/>
              <a:pathLst>
                <a:path extrusionOk="0" h="6110" w="1366">
                  <a:moveTo>
                    <a:pt x="0" y="0"/>
                  </a:moveTo>
                  <a:lnTo>
                    <a:pt x="0" y="6109"/>
                  </a:lnTo>
                  <a:cubicBezTo>
                    <a:pt x="757" y="6109"/>
                    <a:pt x="1366" y="5491"/>
                    <a:pt x="1366" y="4734"/>
                  </a:cubicBezTo>
                  <a:lnTo>
                    <a:pt x="1366" y="314"/>
                  </a:lnTo>
                  <a:cubicBezTo>
                    <a:pt x="1366" y="148"/>
                    <a:pt x="1228" y="0"/>
                    <a:pt x="1051" y="0"/>
                  </a:cubicBezTo>
                  <a:close/>
                </a:path>
              </a:pathLst>
            </a:custGeom>
            <a:solidFill>
              <a:srgbClr val="E34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6"/>
            <p:cNvSpPr/>
            <p:nvPr/>
          </p:nvSpPr>
          <p:spPr>
            <a:xfrm>
              <a:off x="8014392" y="3800392"/>
              <a:ext cx="143702" cy="50553"/>
            </a:xfrm>
            <a:custGeom>
              <a:rect b="b" l="l" r="r" t="t"/>
              <a:pathLst>
                <a:path extrusionOk="0" h="1258" w="3576">
                  <a:moveTo>
                    <a:pt x="315" y="1"/>
                  </a:moveTo>
                  <a:cubicBezTo>
                    <a:pt x="138" y="1"/>
                    <a:pt x="1" y="138"/>
                    <a:pt x="1" y="315"/>
                  </a:cubicBezTo>
                  <a:lnTo>
                    <a:pt x="1" y="944"/>
                  </a:lnTo>
                  <a:cubicBezTo>
                    <a:pt x="1" y="1120"/>
                    <a:pt x="138" y="1258"/>
                    <a:pt x="315" y="1258"/>
                  </a:cubicBezTo>
                  <a:lnTo>
                    <a:pt x="3261" y="1258"/>
                  </a:lnTo>
                  <a:cubicBezTo>
                    <a:pt x="3429" y="1258"/>
                    <a:pt x="3576" y="1120"/>
                    <a:pt x="3576" y="944"/>
                  </a:cubicBezTo>
                  <a:lnTo>
                    <a:pt x="3576" y="315"/>
                  </a:lnTo>
                  <a:cubicBezTo>
                    <a:pt x="3576" y="138"/>
                    <a:pt x="3429" y="1"/>
                    <a:pt x="3261" y="1"/>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6"/>
            <p:cNvSpPr/>
            <p:nvPr/>
          </p:nvSpPr>
          <p:spPr>
            <a:xfrm>
              <a:off x="8086242" y="3800392"/>
              <a:ext cx="71851" cy="50553"/>
            </a:xfrm>
            <a:custGeom>
              <a:rect b="b" l="l" r="r" t="t"/>
              <a:pathLst>
                <a:path extrusionOk="0" h="1258" w="1788">
                  <a:moveTo>
                    <a:pt x="0" y="1"/>
                  </a:moveTo>
                  <a:lnTo>
                    <a:pt x="0" y="1258"/>
                  </a:lnTo>
                  <a:lnTo>
                    <a:pt x="1473" y="1258"/>
                  </a:lnTo>
                  <a:cubicBezTo>
                    <a:pt x="1641" y="1258"/>
                    <a:pt x="1788" y="1120"/>
                    <a:pt x="1788" y="944"/>
                  </a:cubicBezTo>
                  <a:lnTo>
                    <a:pt x="1788" y="315"/>
                  </a:lnTo>
                  <a:cubicBezTo>
                    <a:pt x="1788" y="138"/>
                    <a:pt x="1641" y="1"/>
                    <a:pt x="147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6"/>
            <p:cNvSpPr/>
            <p:nvPr/>
          </p:nvSpPr>
          <p:spPr>
            <a:xfrm>
              <a:off x="8030989" y="3665051"/>
              <a:ext cx="110147" cy="67511"/>
            </a:xfrm>
            <a:custGeom>
              <a:rect b="b" l="l" r="r" t="t"/>
              <a:pathLst>
                <a:path extrusionOk="0" h="1680" w="2741">
                  <a:moveTo>
                    <a:pt x="0" y="0"/>
                  </a:moveTo>
                  <a:lnTo>
                    <a:pt x="0" y="1679"/>
                  </a:lnTo>
                  <a:lnTo>
                    <a:pt x="2741" y="1679"/>
                  </a:lnTo>
                  <a:lnTo>
                    <a:pt x="2741" y="0"/>
                  </a:ln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6"/>
            <p:cNvSpPr/>
            <p:nvPr/>
          </p:nvSpPr>
          <p:spPr>
            <a:xfrm>
              <a:off x="8086242" y="3665051"/>
              <a:ext cx="54893" cy="67511"/>
            </a:xfrm>
            <a:custGeom>
              <a:rect b="b" l="l" r="r" t="t"/>
              <a:pathLst>
                <a:path extrusionOk="0" h="1680" w="1366">
                  <a:moveTo>
                    <a:pt x="0" y="0"/>
                  </a:moveTo>
                  <a:lnTo>
                    <a:pt x="0" y="1679"/>
                  </a:lnTo>
                  <a:lnTo>
                    <a:pt x="1366" y="1679"/>
                  </a:lnTo>
                  <a:lnTo>
                    <a:pt x="1366" y="0"/>
                  </a:ln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6"/>
            <p:cNvSpPr/>
            <p:nvPr/>
          </p:nvSpPr>
          <p:spPr>
            <a:xfrm>
              <a:off x="8014392" y="3652393"/>
              <a:ext cx="143702" cy="25317"/>
            </a:xfrm>
            <a:custGeom>
              <a:rect b="b" l="l" r="r" t="t"/>
              <a:pathLst>
                <a:path extrusionOk="0" h="630" w="3576">
                  <a:moveTo>
                    <a:pt x="315" y="1"/>
                  </a:moveTo>
                  <a:cubicBezTo>
                    <a:pt x="138" y="1"/>
                    <a:pt x="1" y="138"/>
                    <a:pt x="1" y="315"/>
                  </a:cubicBezTo>
                  <a:cubicBezTo>
                    <a:pt x="1" y="492"/>
                    <a:pt x="138" y="630"/>
                    <a:pt x="315" y="630"/>
                  </a:cubicBezTo>
                  <a:lnTo>
                    <a:pt x="3261" y="630"/>
                  </a:lnTo>
                  <a:cubicBezTo>
                    <a:pt x="3429" y="630"/>
                    <a:pt x="3576" y="492"/>
                    <a:pt x="3576" y="315"/>
                  </a:cubicBezTo>
                  <a:cubicBezTo>
                    <a:pt x="3576" y="138"/>
                    <a:pt x="3429" y="1"/>
                    <a:pt x="3261" y="1"/>
                  </a:cubicBez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6"/>
            <p:cNvSpPr/>
            <p:nvPr/>
          </p:nvSpPr>
          <p:spPr>
            <a:xfrm>
              <a:off x="8086242" y="3652393"/>
              <a:ext cx="71851" cy="25317"/>
            </a:xfrm>
            <a:custGeom>
              <a:rect b="b" l="l" r="r" t="t"/>
              <a:pathLst>
                <a:path extrusionOk="0" h="630" w="1788">
                  <a:moveTo>
                    <a:pt x="0" y="1"/>
                  </a:moveTo>
                  <a:lnTo>
                    <a:pt x="0" y="630"/>
                  </a:lnTo>
                  <a:lnTo>
                    <a:pt x="1473" y="630"/>
                  </a:lnTo>
                  <a:cubicBezTo>
                    <a:pt x="1641" y="630"/>
                    <a:pt x="1788" y="492"/>
                    <a:pt x="1788" y="315"/>
                  </a:cubicBezTo>
                  <a:cubicBezTo>
                    <a:pt x="1788" y="138"/>
                    <a:pt x="1641" y="1"/>
                    <a:pt x="1473" y="1"/>
                  </a:cubicBez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6"/>
            <p:cNvSpPr/>
            <p:nvPr/>
          </p:nvSpPr>
          <p:spPr>
            <a:xfrm>
              <a:off x="7916142" y="3758199"/>
              <a:ext cx="50914" cy="191843"/>
            </a:xfrm>
            <a:custGeom>
              <a:rect b="b" l="l" r="r" t="t"/>
              <a:pathLst>
                <a:path extrusionOk="0" h="4774" w="1267">
                  <a:moveTo>
                    <a:pt x="629" y="0"/>
                  </a:moveTo>
                  <a:cubicBezTo>
                    <a:pt x="285" y="0"/>
                    <a:pt x="0" y="285"/>
                    <a:pt x="0" y="629"/>
                  </a:cubicBezTo>
                  <a:lnTo>
                    <a:pt x="0" y="4774"/>
                  </a:lnTo>
                  <a:lnTo>
                    <a:pt x="1267" y="4774"/>
                  </a:lnTo>
                  <a:lnTo>
                    <a:pt x="1267" y="629"/>
                  </a:lnTo>
                  <a:cubicBezTo>
                    <a:pt x="1267" y="285"/>
                    <a:pt x="982" y="0"/>
                    <a:pt x="629" y="0"/>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6"/>
            <p:cNvSpPr/>
            <p:nvPr/>
          </p:nvSpPr>
          <p:spPr>
            <a:xfrm>
              <a:off x="7941377" y="3758199"/>
              <a:ext cx="25678" cy="191843"/>
            </a:xfrm>
            <a:custGeom>
              <a:rect b="b" l="l" r="r" t="t"/>
              <a:pathLst>
                <a:path extrusionOk="0" h="4774" w="639">
                  <a:moveTo>
                    <a:pt x="1" y="0"/>
                  </a:moveTo>
                  <a:lnTo>
                    <a:pt x="1" y="4774"/>
                  </a:lnTo>
                  <a:lnTo>
                    <a:pt x="639" y="4774"/>
                  </a:lnTo>
                  <a:lnTo>
                    <a:pt x="639" y="629"/>
                  </a:lnTo>
                  <a:cubicBezTo>
                    <a:pt x="639" y="285"/>
                    <a:pt x="354" y="0"/>
                    <a:pt x="1"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6"/>
            <p:cNvSpPr/>
            <p:nvPr/>
          </p:nvSpPr>
          <p:spPr>
            <a:xfrm>
              <a:off x="7865188" y="3937381"/>
              <a:ext cx="152422" cy="97127"/>
            </a:xfrm>
            <a:custGeom>
              <a:rect b="b" l="l" r="r" t="t"/>
              <a:pathLst>
                <a:path extrusionOk="0" h="2417" w="3793">
                  <a:moveTo>
                    <a:pt x="1268" y="0"/>
                  </a:moveTo>
                  <a:cubicBezTo>
                    <a:pt x="571" y="0"/>
                    <a:pt x="1" y="570"/>
                    <a:pt x="1" y="1267"/>
                  </a:cubicBezTo>
                  <a:lnTo>
                    <a:pt x="1" y="2416"/>
                  </a:lnTo>
                  <a:lnTo>
                    <a:pt x="3792" y="2416"/>
                  </a:lnTo>
                  <a:lnTo>
                    <a:pt x="3792" y="1267"/>
                  </a:lnTo>
                  <a:cubicBezTo>
                    <a:pt x="3792" y="570"/>
                    <a:pt x="3233" y="0"/>
                    <a:pt x="2535" y="0"/>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6"/>
            <p:cNvSpPr/>
            <p:nvPr/>
          </p:nvSpPr>
          <p:spPr>
            <a:xfrm>
              <a:off x="7941377" y="3937381"/>
              <a:ext cx="76231" cy="97127"/>
            </a:xfrm>
            <a:custGeom>
              <a:rect b="b" l="l" r="r" t="t"/>
              <a:pathLst>
                <a:path extrusionOk="0" h="2417" w="1897">
                  <a:moveTo>
                    <a:pt x="1" y="0"/>
                  </a:moveTo>
                  <a:lnTo>
                    <a:pt x="1" y="2416"/>
                  </a:lnTo>
                  <a:lnTo>
                    <a:pt x="1896" y="2416"/>
                  </a:lnTo>
                  <a:lnTo>
                    <a:pt x="1896" y="1267"/>
                  </a:lnTo>
                  <a:cubicBezTo>
                    <a:pt x="1896" y="570"/>
                    <a:pt x="1337" y="0"/>
                    <a:pt x="639" y="0"/>
                  </a:cubicBez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6"/>
            <p:cNvSpPr/>
            <p:nvPr/>
          </p:nvSpPr>
          <p:spPr>
            <a:xfrm>
              <a:off x="7928760" y="3975275"/>
              <a:ext cx="25317" cy="59233"/>
            </a:xfrm>
            <a:custGeom>
              <a:rect b="b" l="l" r="r" t="t"/>
              <a:pathLst>
                <a:path extrusionOk="0" h="1474" w="630">
                  <a:moveTo>
                    <a:pt x="315" y="0"/>
                  </a:moveTo>
                  <a:cubicBezTo>
                    <a:pt x="148" y="0"/>
                    <a:pt x="1" y="147"/>
                    <a:pt x="1" y="324"/>
                  </a:cubicBezTo>
                  <a:lnTo>
                    <a:pt x="1" y="1473"/>
                  </a:lnTo>
                  <a:lnTo>
                    <a:pt x="629" y="1473"/>
                  </a:lnTo>
                  <a:lnTo>
                    <a:pt x="629" y="324"/>
                  </a:lnTo>
                  <a:cubicBezTo>
                    <a:pt x="629" y="147"/>
                    <a:pt x="492" y="0"/>
                    <a:pt x="315" y="0"/>
                  </a:cubicBez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6"/>
            <p:cNvSpPr/>
            <p:nvPr/>
          </p:nvSpPr>
          <p:spPr>
            <a:xfrm>
              <a:off x="7941377" y="3975275"/>
              <a:ext cx="12698" cy="59233"/>
            </a:xfrm>
            <a:custGeom>
              <a:rect b="b" l="l" r="r" t="t"/>
              <a:pathLst>
                <a:path extrusionOk="0" h="1474" w="316">
                  <a:moveTo>
                    <a:pt x="1" y="0"/>
                  </a:moveTo>
                  <a:lnTo>
                    <a:pt x="1" y="1473"/>
                  </a:lnTo>
                  <a:lnTo>
                    <a:pt x="315" y="1473"/>
                  </a:lnTo>
                  <a:lnTo>
                    <a:pt x="315" y="324"/>
                  </a:lnTo>
                  <a:cubicBezTo>
                    <a:pt x="315" y="147"/>
                    <a:pt x="178" y="0"/>
                    <a:pt x="1" y="0"/>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6"/>
            <p:cNvSpPr/>
            <p:nvPr/>
          </p:nvSpPr>
          <p:spPr>
            <a:xfrm>
              <a:off x="7725105" y="4021045"/>
              <a:ext cx="432993" cy="64376"/>
            </a:xfrm>
            <a:custGeom>
              <a:rect b="b" l="l" r="r" t="t"/>
              <a:pathLst>
                <a:path extrusionOk="0" h="1602" w="10775">
                  <a:moveTo>
                    <a:pt x="835" y="1"/>
                  </a:moveTo>
                  <a:cubicBezTo>
                    <a:pt x="374" y="1"/>
                    <a:pt x="1" y="383"/>
                    <a:pt x="1" y="845"/>
                  </a:cubicBezTo>
                  <a:lnTo>
                    <a:pt x="1" y="1287"/>
                  </a:lnTo>
                  <a:cubicBezTo>
                    <a:pt x="1" y="1464"/>
                    <a:pt x="138" y="1601"/>
                    <a:pt x="315" y="1601"/>
                  </a:cubicBezTo>
                  <a:lnTo>
                    <a:pt x="10460" y="1601"/>
                  </a:lnTo>
                  <a:cubicBezTo>
                    <a:pt x="10628" y="1601"/>
                    <a:pt x="10775" y="1464"/>
                    <a:pt x="10775" y="1287"/>
                  </a:cubicBezTo>
                  <a:lnTo>
                    <a:pt x="10775" y="845"/>
                  </a:lnTo>
                  <a:cubicBezTo>
                    <a:pt x="10775" y="383"/>
                    <a:pt x="10392" y="1"/>
                    <a:pt x="9930" y="1"/>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6"/>
            <p:cNvSpPr/>
            <p:nvPr/>
          </p:nvSpPr>
          <p:spPr>
            <a:xfrm>
              <a:off x="7941377" y="4021045"/>
              <a:ext cx="216718" cy="64376"/>
            </a:xfrm>
            <a:custGeom>
              <a:rect b="b" l="l" r="r" t="t"/>
              <a:pathLst>
                <a:path extrusionOk="0" h="1602" w="5393">
                  <a:moveTo>
                    <a:pt x="1" y="1"/>
                  </a:moveTo>
                  <a:lnTo>
                    <a:pt x="1" y="1601"/>
                  </a:lnTo>
                  <a:lnTo>
                    <a:pt x="5078" y="1601"/>
                  </a:lnTo>
                  <a:cubicBezTo>
                    <a:pt x="5246" y="1601"/>
                    <a:pt x="5393" y="1464"/>
                    <a:pt x="5393" y="1287"/>
                  </a:cubicBezTo>
                  <a:lnTo>
                    <a:pt x="5393" y="845"/>
                  </a:lnTo>
                  <a:cubicBezTo>
                    <a:pt x="5393" y="383"/>
                    <a:pt x="5010" y="1"/>
                    <a:pt x="4548"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 name="Google Shape;601;p36"/>
          <p:cNvGrpSpPr/>
          <p:nvPr/>
        </p:nvGrpSpPr>
        <p:grpSpPr>
          <a:xfrm>
            <a:off x="3390405" y="3740142"/>
            <a:ext cx="540589" cy="643852"/>
            <a:chOff x="7010748" y="2870163"/>
            <a:chExt cx="363911" cy="433395"/>
          </a:xfrm>
        </p:grpSpPr>
        <p:sp>
          <p:nvSpPr>
            <p:cNvPr id="602" name="Google Shape;602;p36"/>
            <p:cNvSpPr/>
            <p:nvPr/>
          </p:nvSpPr>
          <p:spPr>
            <a:xfrm>
              <a:off x="7036386" y="2870163"/>
              <a:ext cx="287363" cy="433395"/>
            </a:xfrm>
            <a:custGeom>
              <a:rect b="b" l="l" r="r" t="t"/>
              <a:pathLst>
                <a:path extrusionOk="0" h="10785" w="7151">
                  <a:moveTo>
                    <a:pt x="737" y="0"/>
                  </a:moveTo>
                  <a:cubicBezTo>
                    <a:pt x="325" y="0"/>
                    <a:pt x="0" y="334"/>
                    <a:pt x="0" y="736"/>
                  </a:cubicBezTo>
                  <a:lnTo>
                    <a:pt x="0" y="10047"/>
                  </a:lnTo>
                  <a:cubicBezTo>
                    <a:pt x="0" y="10451"/>
                    <a:pt x="325" y="10785"/>
                    <a:pt x="737" y="10785"/>
                  </a:cubicBezTo>
                  <a:lnTo>
                    <a:pt x="6836" y="10785"/>
                  </a:lnTo>
                  <a:cubicBezTo>
                    <a:pt x="7013" y="10785"/>
                    <a:pt x="7150" y="10637"/>
                    <a:pt x="7150" y="10460"/>
                  </a:cubicBezTo>
                  <a:lnTo>
                    <a:pt x="7150" y="324"/>
                  </a:lnTo>
                  <a:cubicBezTo>
                    <a:pt x="7150" y="147"/>
                    <a:pt x="7013" y="0"/>
                    <a:pt x="6836" y="0"/>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6"/>
            <p:cNvSpPr/>
            <p:nvPr/>
          </p:nvSpPr>
          <p:spPr>
            <a:xfrm>
              <a:off x="7311086" y="2870163"/>
              <a:ext cx="63573" cy="433395"/>
            </a:xfrm>
            <a:custGeom>
              <a:rect b="b" l="l" r="r" t="t"/>
              <a:pathLst>
                <a:path extrusionOk="0" h="10785" w="1582">
                  <a:moveTo>
                    <a:pt x="0" y="0"/>
                  </a:moveTo>
                  <a:lnTo>
                    <a:pt x="0" y="10785"/>
                  </a:lnTo>
                  <a:lnTo>
                    <a:pt x="845" y="10785"/>
                  </a:lnTo>
                  <a:cubicBezTo>
                    <a:pt x="1248" y="10785"/>
                    <a:pt x="1582" y="10451"/>
                    <a:pt x="1582" y="10047"/>
                  </a:cubicBezTo>
                  <a:lnTo>
                    <a:pt x="1582" y="736"/>
                  </a:lnTo>
                  <a:cubicBezTo>
                    <a:pt x="1582" y="334"/>
                    <a:pt x="1248" y="0"/>
                    <a:pt x="845" y="0"/>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6"/>
            <p:cNvSpPr/>
            <p:nvPr/>
          </p:nvSpPr>
          <p:spPr>
            <a:xfrm>
              <a:off x="7010748" y="2930520"/>
              <a:ext cx="59233" cy="59233"/>
            </a:xfrm>
            <a:custGeom>
              <a:rect b="b" l="l" r="r" t="t"/>
              <a:pathLst>
                <a:path extrusionOk="0" h="1474" w="1474">
                  <a:moveTo>
                    <a:pt x="324" y="1"/>
                  </a:moveTo>
                  <a:cubicBezTo>
                    <a:pt x="147" y="1"/>
                    <a:pt x="0" y="138"/>
                    <a:pt x="0" y="315"/>
                  </a:cubicBezTo>
                  <a:lnTo>
                    <a:pt x="0" y="1150"/>
                  </a:lnTo>
                  <a:cubicBezTo>
                    <a:pt x="0" y="1327"/>
                    <a:pt x="147" y="1474"/>
                    <a:pt x="324" y="1474"/>
                  </a:cubicBezTo>
                  <a:lnTo>
                    <a:pt x="1159" y="1474"/>
                  </a:lnTo>
                  <a:cubicBezTo>
                    <a:pt x="1336" y="1474"/>
                    <a:pt x="1473" y="1327"/>
                    <a:pt x="1473" y="1150"/>
                  </a:cubicBezTo>
                  <a:lnTo>
                    <a:pt x="1473" y="315"/>
                  </a:lnTo>
                  <a:cubicBezTo>
                    <a:pt x="1473" y="138"/>
                    <a:pt x="1336" y="1"/>
                    <a:pt x="1159" y="1"/>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6"/>
            <p:cNvSpPr/>
            <p:nvPr/>
          </p:nvSpPr>
          <p:spPr>
            <a:xfrm>
              <a:off x="7010748" y="3057222"/>
              <a:ext cx="59233" cy="59233"/>
            </a:xfrm>
            <a:custGeom>
              <a:rect b="b" l="l" r="r" t="t"/>
              <a:pathLst>
                <a:path extrusionOk="0" h="1474" w="1474">
                  <a:moveTo>
                    <a:pt x="324" y="1"/>
                  </a:moveTo>
                  <a:cubicBezTo>
                    <a:pt x="147" y="1"/>
                    <a:pt x="0" y="138"/>
                    <a:pt x="0" y="315"/>
                  </a:cubicBezTo>
                  <a:lnTo>
                    <a:pt x="0" y="1160"/>
                  </a:lnTo>
                  <a:cubicBezTo>
                    <a:pt x="0" y="1336"/>
                    <a:pt x="147" y="1474"/>
                    <a:pt x="324" y="1474"/>
                  </a:cubicBezTo>
                  <a:lnTo>
                    <a:pt x="1159" y="1474"/>
                  </a:lnTo>
                  <a:cubicBezTo>
                    <a:pt x="1336" y="1474"/>
                    <a:pt x="1473" y="1336"/>
                    <a:pt x="1473" y="1160"/>
                  </a:cubicBezTo>
                  <a:lnTo>
                    <a:pt x="1473" y="315"/>
                  </a:lnTo>
                  <a:cubicBezTo>
                    <a:pt x="1473" y="138"/>
                    <a:pt x="1336" y="1"/>
                    <a:pt x="1159" y="1"/>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6"/>
            <p:cNvSpPr/>
            <p:nvPr/>
          </p:nvSpPr>
          <p:spPr>
            <a:xfrm>
              <a:off x="7010748" y="3183923"/>
              <a:ext cx="59233" cy="59233"/>
            </a:xfrm>
            <a:custGeom>
              <a:rect b="b" l="l" r="r" t="t"/>
              <a:pathLst>
                <a:path extrusionOk="0" h="1474" w="1474">
                  <a:moveTo>
                    <a:pt x="324" y="0"/>
                  </a:moveTo>
                  <a:cubicBezTo>
                    <a:pt x="147" y="0"/>
                    <a:pt x="0" y="148"/>
                    <a:pt x="0" y="325"/>
                  </a:cubicBezTo>
                  <a:lnTo>
                    <a:pt x="0" y="1159"/>
                  </a:lnTo>
                  <a:cubicBezTo>
                    <a:pt x="0" y="1336"/>
                    <a:pt x="147" y="1473"/>
                    <a:pt x="324" y="1473"/>
                  </a:cubicBezTo>
                  <a:lnTo>
                    <a:pt x="1159" y="1473"/>
                  </a:lnTo>
                  <a:cubicBezTo>
                    <a:pt x="1336" y="1473"/>
                    <a:pt x="1473" y="1336"/>
                    <a:pt x="1473" y="1159"/>
                  </a:cubicBezTo>
                  <a:lnTo>
                    <a:pt x="1473" y="325"/>
                  </a:lnTo>
                  <a:cubicBezTo>
                    <a:pt x="1473" y="148"/>
                    <a:pt x="1336" y="0"/>
                    <a:pt x="1159" y="0"/>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6"/>
            <p:cNvSpPr/>
            <p:nvPr/>
          </p:nvSpPr>
          <p:spPr>
            <a:xfrm>
              <a:off x="7108195" y="2921840"/>
              <a:ext cx="160700" cy="93189"/>
            </a:xfrm>
            <a:custGeom>
              <a:rect b="b" l="l" r="r" t="t"/>
              <a:pathLst>
                <a:path extrusionOk="0" h="2319" w="3999">
                  <a:moveTo>
                    <a:pt x="315" y="0"/>
                  </a:moveTo>
                  <a:cubicBezTo>
                    <a:pt x="138" y="0"/>
                    <a:pt x="1" y="138"/>
                    <a:pt x="1" y="315"/>
                  </a:cubicBezTo>
                  <a:lnTo>
                    <a:pt x="1" y="2004"/>
                  </a:lnTo>
                  <a:cubicBezTo>
                    <a:pt x="1" y="2171"/>
                    <a:pt x="138" y="2318"/>
                    <a:pt x="315" y="2318"/>
                  </a:cubicBezTo>
                  <a:lnTo>
                    <a:pt x="3684" y="2318"/>
                  </a:lnTo>
                  <a:cubicBezTo>
                    <a:pt x="3861" y="2318"/>
                    <a:pt x="3999" y="2171"/>
                    <a:pt x="3999" y="2004"/>
                  </a:cubicBezTo>
                  <a:lnTo>
                    <a:pt x="3999" y="315"/>
                  </a:lnTo>
                  <a:cubicBezTo>
                    <a:pt x="3999" y="138"/>
                    <a:pt x="3861" y="0"/>
                    <a:pt x="3684" y="0"/>
                  </a:cubicBezTo>
                  <a:close/>
                </a:path>
              </a:pathLst>
            </a:custGeom>
            <a:solidFill>
              <a:srgbClr val="FF5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6"/>
            <p:cNvSpPr/>
            <p:nvPr/>
          </p:nvSpPr>
          <p:spPr>
            <a:xfrm>
              <a:off x="7108195" y="3048944"/>
              <a:ext cx="160700" cy="25276"/>
            </a:xfrm>
            <a:custGeom>
              <a:rect b="b" l="l" r="r" t="t"/>
              <a:pathLst>
                <a:path extrusionOk="0" h="629" w="3999">
                  <a:moveTo>
                    <a:pt x="315" y="0"/>
                  </a:moveTo>
                  <a:cubicBezTo>
                    <a:pt x="138" y="0"/>
                    <a:pt x="1" y="138"/>
                    <a:pt x="1" y="314"/>
                  </a:cubicBezTo>
                  <a:cubicBezTo>
                    <a:pt x="1" y="482"/>
                    <a:pt x="138" y="629"/>
                    <a:pt x="315" y="629"/>
                  </a:cubicBezTo>
                  <a:lnTo>
                    <a:pt x="3684" y="629"/>
                  </a:lnTo>
                  <a:cubicBezTo>
                    <a:pt x="3861" y="629"/>
                    <a:pt x="3999" y="482"/>
                    <a:pt x="3999" y="314"/>
                  </a:cubicBezTo>
                  <a:cubicBezTo>
                    <a:pt x="3999" y="138"/>
                    <a:pt x="3861" y="0"/>
                    <a:pt x="3684" y="0"/>
                  </a:cubicBez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6"/>
            <p:cNvSpPr/>
            <p:nvPr/>
          </p:nvSpPr>
          <p:spPr>
            <a:xfrm>
              <a:off x="7142151" y="3099455"/>
              <a:ext cx="126743" cy="25276"/>
            </a:xfrm>
            <a:custGeom>
              <a:rect b="b" l="l" r="r" t="t"/>
              <a:pathLst>
                <a:path extrusionOk="0" h="629" w="3154">
                  <a:moveTo>
                    <a:pt x="315" y="0"/>
                  </a:moveTo>
                  <a:cubicBezTo>
                    <a:pt x="138" y="0"/>
                    <a:pt x="0" y="138"/>
                    <a:pt x="0" y="315"/>
                  </a:cubicBezTo>
                  <a:cubicBezTo>
                    <a:pt x="0" y="491"/>
                    <a:pt x="138" y="629"/>
                    <a:pt x="315" y="629"/>
                  </a:cubicBezTo>
                  <a:lnTo>
                    <a:pt x="2839" y="629"/>
                  </a:lnTo>
                  <a:cubicBezTo>
                    <a:pt x="3016" y="629"/>
                    <a:pt x="3154" y="491"/>
                    <a:pt x="3154" y="315"/>
                  </a:cubicBezTo>
                  <a:cubicBezTo>
                    <a:pt x="3154" y="138"/>
                    <a:pt x="3016" y="0"/>
                    <a:pt x="2839" y="0"/>
                  </a:cubicBez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6"/>
            <p:cNvSpPr/>
            <p:nvPr/>
          </p:nvSpPr>
          <p:spPr>
            <a:xfrm>
              <a:off x="7175705" y="3217839"/>
              <a:ext cx="93189" cy="25317"/>
            </a:xfrm>
            <a:custGeom>
              <a:rect b="b" l="l" r="r" t="t"/>
              <a:pathLst>
                <a:path extrusionOk="0" h="630" w="2319">
                  <a:moveTo>
                    <a:pt x="315" y="1"/>
                  </a:moveTo>
                  <a:cubicBezTo>
                    <a:pt x="148" y="1"/>
                    <a:pt x="1" y="138"/>
                    <a:pt x="1" y="315"/>
                  </a:cubicBezTo>
                  <a:cubicBezTo>
                    <a:pt x="1" y="492"/>
                    <a:pt x="148" y="629"/>
                    <a:pt x="315" y="629"/>
                  </a:cubicBezTo>
                  <a:lnTo>
                    <a:pt x="2004" y="629"/>
                  </a:lnTo>
                  <a:cubicBezTo>
                    <a:pt x="2181" y="629"/>
                    <a:pt x="2319" y="492"/>
                    <a:pt x="2319" y="315"/>
                  </a:cubicBezTo>
                  <a:cubicBezTo>
                    <a:pt x="2319" y="138"/>
                    <a:pt x="2181" y="1"/>
                    <a:pt x="2004" y="1"/>
                  </a:cubicBez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6"/>
            <p:cNvSpPr/>
            <p:nvPr/>
          </p:nvSpPr>
          <p:spPr>
            <a:xfrm>
              <a:off x="7036386" y="2870163"/>
              <a:ext cx="287363" cy="433395"/>
            </a:xfrm>
            <a:custGeom>
              <a:rect b="b" l="l" r="r" t="t"/>
              <a:pathLst>
                <a:path extrusionOk="0" h="10785" w="7151">
                  <a:moveTo>
                    <a:pt x="737" y="0"/>
                  </a:moveTo>
                  <a:cubicBezTo>
                    <a:pt x="325" y="0"/>
                    <a:pt x="0" y="334"/>
                    <a:pt x="0" y="736"/>
                  </a:cubicBezTo>
                  <a:lnTo>
                    <a:pt x="0" y="10047"/>
                  </a:lnTo>
                  <a:cubicBezTo>
                    <a:pt x="0" y="10451"/>
                    <a:pt x="325" y="10785"/>
                    <a:pt x="737" y="10785"/>
                  </a:cubicBezTo>
                  <a:lnTo>
                    <a:pt x="6836" y="10785"/>
                  </a:lnTo>
                  <a:cubicBezTo>
                    <a:pt x="7013" y="10785"/>
                    <a:pt x="7150" y="10637"/>
                    <a:pt x="7150" y="10460"/>
                  </a:cubicBezTo>
                  <a:lnTo>
                    <a:pt x="7150" y="324"/>
                  </a:lnTo>
                  <a:cubicBezTo>
                    <a:pt x="7150" y="147"/>
                    <a:pt x="7013" y="0"/>
                    <a:pt x="6836" y="0"/>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6"/>
            <p:cNvSpPr/>
            <p:nvPr/>
          </p:nvSpPr>
          <p:spPr>
            <a:xfrm>
              <a:off x="7188323" y="2870163"/>
              <a:ext cx="135423" cy="433395"/>
            </a:xfrm>
            <a:custGeom>
              <a:rect b="b" l="l" r="r" t="t"/>
              <a:pathLst>
                <a:path extrusionOk="0" h="10785" w="3370">
                  <a:moveTo>
                    <a:pt x="1" y="0"/>
                  </a:moveTo>
                  <a:lnTo>
                    <a:pt x="1" y="10785"/>
                  </a:lnTo>
                  <a:lnTo>
                    <a:pt x="3055" y="10785"/>
                  </a:lnTo>
                  <a:cubicBezTo>
                    <a:pt x="3232" y="10785"/>
                    <a:pt x="3369" y="10637"/>
                    <a:pt x="3369" y="10460"/>
                  </a:cubicBezTo>
                  <a:lnTo>
                    <a:pt x="3369" y="324"/>
                  </a:lnTo>
                  <a:cubicBezTo>
                    <a:pt x="3369" y="147"/>
                    <a:pt x="3232" y="0"/>
                    <a:pt x="3055" y="0"/>
                  </a:cubicBez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6"/>
            <p:cNvSpPr/>
            <p:nvPr/>
          </p:nvSpPr>
          <p:spPr>
            <a:xfrm>
              <a:off x="7010748" y="2930520"/>
              <a:ext cx="59233" cy="59233"/>
            </a:xfrm>
            <a:custGeom>
              <a:rect b="b" l="l" r="r" t="t"/>
              <a:pathLst>
                <a:path extrusionOk="0" h="1474" w="1474">
                  <a:moveTo>
                    <a:pt x="324" y="1"/>
                  </a:moveTo>
                  <a:cubicBezTo>
                    <a:pt x="147" y="1"/>
                    <a:pt x="0" y="138"/>
                    <a:pt x="0" y="315"/>
                  </a:cubicBezTo>
                  <a:lnTo>
                    <a:pt x="0" y="1150"/>
                  </a:lnTo>
                  <a:cubicBezTo>
                    <a:pt x="0" y="1327"/>
                    <a:pt x="147" y="1474"/>
                    <a:pt x="324" y="1474"/>
                  </a:cubicBezTo>
                  <a:lnTo>
                    <a:pt x="1159" y="1474"/>
                  </a:lnTo>
                  <a:cubicBezTo>
                    <a:pt x="1336" y="1474"/>
                    <a:pt x="1473" y="1327"/>
                    <a:pt x="1473" y="1150"/>
                  </a:cubicBezTo>
                  <a:lnTo>
                    <a:pt x="1473" y="315"/>
                  </a:lnTo>
                  <a:cubicBezTo>
                    <a:pt x="1473" y="138"/>
                    <a:pt x="1336" y="1"/>
                    <a:pt x="1159" y="1"/>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6"/>
            <p:cNvSpPr/>
            <p:nvPr/>
          </p:nvSpPr>
          <p:spPr>
            <a:xfrm>
              <a:off x="7010748" y="3057222"/>
              <a:ext cx="59233" cy="59233"/>
            </a:xfrm>
            <a:custGeom>
              <a:rect b="b" l="l" r="r" t="t"/>
              <a:pathLst>
                <a:path extrusionOk="0" h="1474" w="1474">
                  <a:moveTo>
                    <a:pt x="324" y="1"/>
                  </a:moveTo>
                  <a:cubicBezTo>
                    <a:pt x="147" y="1"/>
                    <a:pt x="0" y="138"/>
                    <a:pt x="0" y="315"/>
                  </a:cubicBezTo>
                  <a:lnTo>
                    <a:pt x="0" y="1160"/>
                  </a:lnTo>
                  <a:cubicBezTo>
                    <a:pt x="0" y="1336"/>
                    <a:pt x="147" y="1474"/>
                    <a:pt x="324" y="1474"/>
                  </a:cubicBezTo>
                  <a:lnTo>
                    <a:pt x="1159" y="1474"/>
                  </a:lnTo>
                  <a:cubicBezTo>
                    <a:pt x="1336" y="1474"/>
                    <a:pt x="1473" y="1336"/>
                    <a:pt x="1473" y="1160"/>
                  </a:cubicBezTo>
                  <a:lnTo>
                    <a:pt x="1473" y="315"/>
                  </a:lnTo>
                  <a:cubicBezTo>
                    <a:pt x="1473" y="138"/>
                    <a:pt x="1336" y="1"/>
                    <a:pt x="1159" y="1"/>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6"/>
            <p:cNvSpPr/>
            <p:nvPr/>
          </p:nvSpPr>
          <p:spPr>
            <a:xfrm>
              <a:off x="7010748" y="3183923"/>
              <a:ext cx="59233" cy="59233"/>
            </a:xfrm>
            <a:custGeom>
              <a:rect b="b" l="l" r="r" t="t"/>
              <a:pathLst>
                <a:path extrusionOk="0" h="1474" w="1474">
                  <a:moveTo>
                    <a:pt x="324" y="0"/>
                  </a:moveTo>
                  <a:cubicBezTo>
                    <a:pt x="147" y="0"/>
                    <a:pt x="0" y="148"/>
                    <a:pt x="0" y="325"/>
                  </a:cubicBezTo>
                  <a:lnTo>
                    <a:pt x="0" y="1159"/>
                  </a:lnTo>
                  <a:cubicBezTo>
                    <a:pt x="0" y="1336"/>
                    <a:pt x="147" y="1473"/>
                    <a:pt x="324" y="1473"/>
                  </a:cubicBezTo>
                  <a:lnTo>
                    <a:pt x="1159" y="1473"/>
                  </a:lnTo>
                  <a:cubicBezTo>
                    <a:pt x="1336" y="1473"/>
                    <a:pt x="1473" y="1336"/>
                    <a:pt x="1473" y="1159"/>
                  </a:cubicBezTo>
                  <a:lnTo>
                    <a:pt x="1473" y="325"/>
                  </a:lnTo>
                  <a:cubicBezTo>
                    <a:pt x="1473" y="148"/>
                    <a:pt x="1336" y="0"/>
                    <a:pt x="1159" y="0"/>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6"/>
            <p:cNvSpPr/>
            <p:nvPr/>
          </p:nvSpPr>
          <p:spPr>
            <a:xfrm>
              <a:off x="7108195" y="2921840"/>
              <a:ext cx="160700" cy="93189"/>
            </a:xfrm>
            <a:custGeom>
              <a:rect b="b" l="l" r="r" t="t"/>
              <a:pathLst>
                <a:path extrusionOk="0" h="2319" w="3999">
                  <a:moveTo>
                    <a:pt x="315" y="0"/>
                  </a:moveTo>
                  <a:cubicBezTo>
                    <a:pt x="138" y="0"/>
                    <a:pt x="1" y="138"/>
                    <a:pt x="1" y="315"/>
                  </a:cubicBezTo>
                  <a:lnTo>
                    <a:pt x="1" y="2004"/>
                  </a:lnTo>
                  <a:cubicBezTo>
                    <a:pt x="1" y="2171"/>
                    <a:pt x="138" y="2318"/>
                    <a:pt x="315" y="2318"/>
                  </a:cubicBezTo>
                  <a:lnTo>
                    <a:pt x="3684" y="2318"/>
                  </a:lnTo>
                  <a:cubicBezTo>
                    <a:pt x="3861" y="2318"/>
                    <a:pt x="3999" y="2171"/>
                    <a:pt x="3999" y="2004"/>
                  </a:cubicBezTo>
                  <a:lnTo>
                    <a:pt x="3999" y="315"/>
                  </a:lnTo>
                  <a:cubicBezTo>
                    <a:pt x="3999" y="138"/>
                    <a:pt x="3861" y="0"/>
                    <a:pt x="3684" y="0"/>
                  </a:cubicBezTo>
                  <a:close/>
                </a:path>
              </a:pathLst>
            </a:custGeom>
            <a:solidFill>
              <a:srgbClr val="FF5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6"/>
            <p:cNvSpPr/>
            <p:nvPr/>
          </p:nvSpPr>
          <p:spPr>
            <a:xfrm>
              <a:off x="7108195" y="3048944"/>
              <a:ext cx="160700" cy="25276"/>
            </a:xfrm>
            <a:custGeom>
              <a:rect b="b" l="l" r="r" t="t"/>
              <a:pathLst>
                <a:path extrusionOk="0" h="629" w="3999">
                  <a:moveTo>
                    <a:pt x="315" y="0"/>
                  </a:moveTo>
                  <a:cubicBezTo>
                    <a:pt x="138" y="0"/>
                    <a:pt x="1" y="138"/>
                    <a:pt x="1" y="314"/>
                  </a:cubicBezTo>
                  <a:cubicBezTo>
                    <a:pt x="1" y="482"/>
                    <a:pt x="138" y="629"/>
                    <a:pt x="315" y="629"/>
                  </a:cubicBezTo>
                  <a:lnTo>
                    <a:pt x="3684" y="629"/>
                  </a:lnTo>
                  <a:cubicBezTo>
                    <a:pt x="3861" y="629"/>
                    <a:pt x="3999" y="482"/>
                    <a:pt x="3999" y="314"/>
                  </a:cubicBezTo>
                  <a:cubicBezTo>
                    <a:pt x="3999" y="138"/>
                    <a:pt x="3861" y="0"/>
                    <a:pt x="3684" y="0"/>
                  </a:cubicBez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6"/>
            <p:cNvSpPr/>
            <p:nvPr/>
          </p:nvSpPr>
          <p:spPr>
            <a:xfrm>
              <a:off x="7142151" y="3099455"/>
              <a:ext cx="126743" cy="25276"/>
            </a:xfrm>
            <a:custGeom>
              <a:rect b="b" l="l" r="r" t="t"/>
              <a:pathLst>
                <a:path extrusionOk="0" h="629" w="3154">
                  <a:moveTo>
                    <a:pt x="315" y="0"/>
                  </a:moveTo>
                  <a:cubicBezTo>
                    <a:pt x="138" y="0"/>
                    <a:pt x="0" y="138"/>
                    <a:pt x="0" y="315"/>
                  </a:cubicBezTo>
                  <a:cubicBezTo>
                    <a:pt x="0" y="491"/>
                    <a:pt x="138" y="629"/>
                    <a:pt x="315" y="629"/>
                  </a:cubicBezTo>
                  <a:lnTo>
                    <a:pt x="2839" y="629"/>
                  </a:lnTo>
                  <a:cubicBezTo>
                    <a:pt x="3016" y="629"/>
                    <a:pt x="3154" y="491"/>
                    <a:pt x="3154" y="315"/>
                  </a:cubicBezTo>
                  <a:cubicBezTo>
                    <a:pt x="3154" y="138"/>
                    <a:pt x="3016" y="0"/>
                    <a:pt x="2839" y="0"/>
                  </a:cubicBez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6"/>
            <p:cNvSpPr/>
            <p:nvPr/>
          </p:nvSpPr>
          <p:spPr>
            <a:xfrm>
              <a:off x="7175705" y="3217839"/>
              <a:ext cx="93189" cy="25317"/>
            </a:xfrm>
            <a:custGeom>
              <a:rect b="b" l="l" r="r" t="t"/>
              <a:pathLst>
                <a:path extrusionOk="0" h="630" w="2319">
                  <a:moveTo>
                    <a:pt x="315" y="1"/>
                  </a:moveTo>
                  <a:cubicBezTo>
                    <a:pt x="148" y="1"/>
                    <a:pt x="1" y="138"/>
                    <a:pt x="1" y="315"/>
                  </a:cubicBezTo>
                  <a:cubicBezTo>
                    <a:pt x="1" y="492"/>
                    <a:pt x="148" y="629"/>
                    <a:pt x="315" y="629"/>
                  </a:cubicBezTo>
                  <a:lnTo>
                    <a:pt x="2004" y="629"/>
                  </a:lnTo>
                  <a:cubicBezTo>
                    <a:pt x="2181" y="629"/>
                    <a:pt x="2319" y="492"/>
                    <a:pt x="2319" y="315"/>
                  </a:cubicBezTo>
                  <a:cubicBezTo>
                    <a:pt x="2319" y="138"/>
                    <a:pt x="2181" y="1"/>
                    <a:pt x="2004" y="1"/>
                  </a:cubicBez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6"/>
            <p:cNvSpPr/>
            <p:nvPr/>
          </p:nvSpPr>
          <p:spPr>
            <a:xfrm>
              <a:off x="7188323" y="2921840"/>
              <a:ext cx="80571" cy="93189"/>
            </a:xfrm>
            <a:custGeom>
              <a:rect b="b" l="l" r="r" t="t"/>
              <a:pathLst>
                <a:path extrusionOk="0" h="2319" w="2005">
                  <a:moveTo>
                    <a:pt x="1" y="0"/>
                  </a:moveTo>
                  <a:lnTo>
                    <a:pt x="1" y="2318"/>
                  </a:lnTo>
                  <a:lnTo>
                    <a:pt x="1690" y="2318"/>
                  </a:lnTo>
                  <a:cubicBezTo>
                    <a:pt x="1867" y="2318"/>
                    <a:pt x="2005" y="2171"/>
                    <a:pt x="2005" y="2004"/>
                  </a:cubicBezTo>
                  <a:lnTo>
                    <a:pt x="2005" y="315"/>
                  </a:lnTo>
                  <a:cubicBezTo>
                    <a:pt x="2005" y="138"/>
                    <a:pt x="1867" y="0"/>
                    <a:pt x="1690" y="0"/>
                  </a:cubicBezTo>
                  <a:close/>
                </a:path>
              </a:pathLst>
            </a:custGeom>
            <a:solidFill>
              <a:srgbClr val="E34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6"/>
            <p:cNvSpPr/>
            <p:nvPr/>
          </p:nvSpPr>
          <p:spPr>
            <a:xfrm>
              <a:off x="7188323" y="3048944"/>
              <a:ext cx="80571" cy="25276"/>
            </a:xfrm>
            <a:custGeom>
              <a:rect b="b" l="l" r="r" t="t"/>
              <a:pathLst>
                <a:path extrusionOk="0" h="629" w="2005">
                  <a:moveTo>
                    <a:pt x="1" y="0"/>
                  </a:moveTo>
                  <a:lnTo>
                    <a:pt x="1" y="629"/>
                  </a:lnTo>
                  <a:lnTo>
                    <a:pt x="1690" y="629"/>
                  </a:lnTo>
                  <a:cubicBezTo>
                    <a:pt x="1867" y="629"/>
                    <a:pt x="2005" y="482"/>
                    <a:pt x="2005" y="314"/>
                  </a:cubicBezTo>
                  <a:cubicBezTo>
                    <a:pt x="2005" y="138"/>
                    <a:pt x="1867" y="0"/>
                    <a:pt x="1690" y="0"/>
                  </a:cubicBezTo>
                  <a:close/>
                </a:path>
              </a:pathLst>
            </a:custGeom>
            <a:solidFill>
              <a:srgbClr val="095E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6"/>
            <p:cNvSpPr/>
            <p:nvPr/>
          </p:nvSpPr>
          <p:spPr>
            <a:xfrm>
              <a:off x="7188323" y="3099455"/>
              <a:ext cx="80571" cy="25276"/>
            </a:xfrm>
            <a:custGeom>
              <a:rect b="b" l="l" r="r" t="t"/>
              <a:pathLst>
                <a:path extrusionOk="0" h="629" w="2005">
                  <a:moveTo>
                    <a:pt x="1" y="0"/>
                  </a:moveTo>
                  <a:lnTo>
                    <a:pt x="1" y="629"/>
                  </a:lnTo>
                  <a:lnTo>
                    <a:pt x="1690" y="629"/>
                  </a:lnTo>
                  <a:cubicBezTo>
                    <a:pt x="1867" y="629"/>
                    <a:pt x="2005" y="491"/>
                    <a:pt x="2005" y="315"/>
                  </a:cubicBezTo>
                  <a:cubicBezTo>
                    <a:pt x="2005" y="138"/>
                    <a:pt x="1867" y="0"/>
                    <a:pt x="1690" y="0"/>
                  </a:cubicBezTo>
                  <a:close/>
                </a:path>
              </a:pathLst>
            </a:custGeom>
            <a:solidFill>
              <a:srgbClr val="095E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6"/>
            <p:cNvSpPr/>
            <p:nvPr/>
          </p:nvSpPr>
          <p:spPr>
            <a:xfrm>
              <a:off x="7188323" y="3217839"/>
              <a:ext cx="80571" cy="25317"/>
            </a:xfrm>
            <a:custGeom>
              <a:rect b="b" l="l" r="r" t="t"/>
              <a:pathLst>
                <a:path extrusionOk="0" h="630" w="2005">
                  <a:moveTo>
                    <a:pt x="1" y="1"/>
                  </a:moveTo>
                  <a:lnTo>
                    <a:pt x="1" y="629"/>
                  </a:lnTo>
                  <a:lnTo>
                    <a:pt x="1690" y="629"/>
                  </a:lnTo>
                  <a:cubicBezTo>
                    <a:pt x="1867" y="629"/>
                    <a:pt x="2005" y="492"/>
                    <a:pt x="2005" y="315"/>
                  </a:cubicBezTo>
                  <a:cubicBezTo>
                    <a:pt x="2005" y="138"/>
                    <a:pt x="1867" y="1"/>
                    <a:pt x="1690" y="1"/>
                  </a:cubicBezTo>
                  <a:close/>
                </a:path>
              </a:pathLst>
            </a:custGeom>
            <a:solidFill>
              <a:srgbClr val="095E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6"/>
            <p:cNvSpPr/>
            <p:nvPr/>
          </p:nvSpPr>
          <p:spPr>
            <a:xfrm>
              <a:off x="7311086" y="2870163"/>
              <a:ext cx="63573" cy="433395"/>
            </a:xfrm>
            <a:custGeom>
              <a:rect b="b" l="l" r="r" t="t"/>
              <a:pathLst>
                <a:path extrusionOk="0" h="10785" w="1582">
                  <a:moveTo>
                    <a:pt x="0" y="0"/>
                  </a:moveTo>
                  <a:lnTo>
                    <a:pt x="0" y="10785"/>
                  </a:lnTo>
                  <a:lnTo>
                    <a:pt x="845" y="10785"/>
                  </a:lnTo>
                  <a:cubicBezTo>
                    <a:pt x="1248" y="10785"/>
                    <a:pt x="1582" y="10451"/>
                    <a:pt x="1582" y="10047"/>
                  </a:cubicBezTo>
                  <a:lnTo>
                    <a:pt x="1582" y="736"/>
                  </a:lnTo>
                  <a:cubicBezTo>
                    <a:pt x="1582" y="334"/>
                    <a:pt x="1248" y="0"/>
                    <a:pt x="84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 name="Google Shape;625;p36"/>
          <p:cNvGrpSpPr/>
          <p:nvPr/>
        </p:nvGrpSpPr>
        <p:grpSpPr>
          <a:xfrm>
            <a:off x="5247210" y="1911515"/>
            <a:ext cx="643830" cy="642110"/>
            <a:chOff x="6975225" y="2088215"/>
            <a:chExt cx="434199" cy="433068"/>
          </a:xfrm>
        </p:grpSpPr>
        <p:sp>
          <p:nvSpPr>
            <p:cNvPr id="626" name="Google Shape;626;p36"/>
            <p:cNvSpPr/>
            <p:nvPr/>
          </p:nvSpPr>
          <p:spPr>
            <a:xfrm>
              <a:off x="7020593" y="2342060"/>
              <a:ext cx="345390" cy="145309"/>
            </a:xfrm>
            <a:custGeom>
              <a:rect b="b" l="l" r="r" t="t"/>
              <a:pathLst>
                <a:path extrusionOk="0" h="3616" w="8595">
                  <a:moveTo>
                    <a:pt x="1965" y="1"/>
                  </a:moveTo>
                  <a:cubicBezTo>
                    <a:pt x="1159" y="1"/>
                    <a:pt x="443" y="393"/>
                    <a:pt x="0" y="1002"/>
                  </a:cubicBezTo>
                  <a:lnTo>
                    <a:pt x="0" y="2937"/>
                  </a:lnTo>
                  <a:lnTo>
                    <a:pt x="0" y="3615"/>
                  </a:lnTo>
                  <a:lnTo>
                    <a:pt x="8595" y="3615"/>
                  </a:lnTo>
                  <a:lnTo>
                    <a:pt x="8595" y="2417"/>
                  </a:lnTo>
                  <a:cubicBezTo>
                    <a:pt x="8595" y="1081"/>
                    <a:pt x="7514" y="1"/>
                    <a:pt x="6179" y="1"/>
                  </a:cubicBezTo>
                  <a:lnTo>
                    <a:pt x="5864" y="1"/>
                  </a:lnTo>
                  <a:lnTo>
                    <a:pt x="4283" y="423"/>
                  </a:lnTo>
                  <a:lnTo>
                    <a:pt x="2702" y="1"/>
                  </a:ln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6"/>
            <p:cNvSpPr/>
            <p:nvPr/>
          </p:nvSpPr>
          <p:spPr>
            <a:xfrm>
              <a:off x="7192663" y="2342060"/>
              <a:ext cx="173318" cy="145309"/>
            </a:xfrm>
            <a:custGeom>
              <a:rect b="b" l="l" r="r" t="t"/>
              <a:pathLst>
                <a:path extrusionOk="0" h="3616" w="4313">
                  <a:moveTo>
                    <a:pt x="1582" y="1"/>
                  </a:moveTo>
                  <a:lnTo>
                    <a:pt x="1" y="423"/>
                  </a:lnTo>
                  <a:lnTo>
                    <a:pt x="1" y="3615"/>
                  </a:lnTo>
                  <a:lnTo>
                    <a:pt x="4313" y="3615"/>
                  </a:lnTo>
                  <a:lnTo>
                    <a:pt x="4313" y="2417"/>
                  </a:lnTo>
                  <a:cubicBezTo>
                    <a:pt x="4313" y="1081"/>
                    <a:pt x="3232" y="1"/>
                    <a:pt x="1897" y="1"/>
                  </a:cubicBez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6"/>
            <p:cNvSpPr/>
            <p:nvPr/>
          </p:nvSpPr>
          <p:spPr>
            <a:xfrm>
              <a:off x="7129131" y="2301795"/>
              <a:ext cx="127145" cy="116456"/>
            </a:xfrm>
            <a:custGeom>
              <a:rect b="b" l="l" r="r" t="t"/>
              <a:pathLst>
                <a:path extrusionOk="0" h="2898" w="3164">
                  <a:moveTo>
                    <a:pt x="639" y="1"/>
                  </a:moveTo>
                  <a:lnTo>
                    <a:pt x="639" y="1003"/>
                  </a:lnTo>
                  <a:lnTo>
                    <a:pt x="1" y="1003"/>
                  </a:lnTo>
                  <a:lnTo>
                    <a:pt x="1" y="1317"/>
                  </a:lnTo>
                  <a:cubicBezTo>
                    <a:pt x="1" y="2191"/>
                    <a:pt x="708" y="2898"/>
                    <a:pt x="1582" y="2898"/>
                  </a:cubicBezTo>
                  <a:cubicBezTo>
                    <a:pt x="2456" y="2898"/>
                    <a:pt x="3163" y="2191"/>
                    <a:pt x="3163" y="1317"/>
                  </a:cubicBezTo>
                  <a:lnTo>
                    <a:pt x="3163" y="1003"/>
                  </a:lnTo>
                  <a:lnTo>
                    <a:pt x="2535" y="1003"/>
                  </a:lnTo>
                  <a:lnTo>
                    <a:pt x="2535"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6"/>
            <p:cNvSpPr/>
            <p:nvPr/>
          </p:nvSpPr>
          <p:spPr>
            <a:xfrm>
              <a:off x="7192663" y="2301795"/>
              <a:ext cx="63613" cy="116456"/>
            </a:xfrm>
            <a:custGeom>
              <a:rect b="b" l="l" r="r" t="t"/>
              <a:pathLst>
                <a:path extrusionOk="0" h="2898" w="1583">
                  <a:moveTo>
                    <a:pt x="1" y="1"/>
                  </a:moveTo>
                  <a:lnTo>
                    <a:pt x="1" y="2898"/>
                  </a:lnTo>
                  <a:cubicBezTo>
                    <a:pt x="875" y="2898"/>
                    <a:pt x="1582" y="2191"/>
                    <a:pt x="1582" y="1317"/>
                  </a:cubicBezTo>
                  <a:lnTo>
                    <a:pt x="1582" y="1003"/>
                  </a:lnTo>
                  <a:lnTo>
                    <a:pt x="954" y="1003"/>
                  </a:lnTo>
                  <a:lnTo>
                    <a:pt x="954"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6"/>
            <p:cNvSpPr/>
            <p:nvPr/>
          </p:nvSpPr>
          <p:spPr>
            <a:xfrm>
              <a:off x="7247916" y="2088255"/>
              <a:ext cx="109785" cy="118465"/>
            </a:xfrm>
            <a:custGeom>
              <a:rect b="b" l="l" r="r" t="t"/>
              <a:pathLst>
                <a:path extrusionOk="0" h="2948" w="2732">
                  <a:moveTo>
                    <a:pt x="1258" y="1"/>
                  </a:moveTo>
                  <a:cubicBezTo>
                    <a:pt x="747" y="1"/>
                    <a:pt x="276" y="256"/>
                    <a:pt x="1" y="699"/>
                  </a:cubicBezTo>
                  <a:lnTo>
                    <a:pt x="1327" y="2947"/>
                  </a:lnTo>
                  <a:lnTo>
                    <a:pt x="1347" y="2947"/>
                  </a:lnTo>
                  <a:cubicBezTo>
                    <a:pt x="2122" y="2899"/>
                    <a:pt x="2731" y="2250"/>
                    <a:pt x="2731" y="1474"/>
                  </a:cubicBezTo>
                  <a:cubicBezTo>
                    <a:pt x="2731" y="659"/>
                    <a:pt x="2073" y="1"/>
                    <a:pt x="1258" y="1"/>
                  </a:cubicBezTo>
                  <a:close/>
                </a:path>
              </a:pathLst>
            </a:custGeom>
            <a:solidFill>
              <a:srgbClr val="E34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6"/>
            <p:cNvSpPr/>
            <p:nvPr/>
          </p:nvSpPr>
          <p:spPr>
            <a:xfrm>
              <a:off x="7069940" y="2088215"/>
              <a:ext cx="245530" cy="199438"/>
            </a:xfrm>
            <a:custGeom>
              <a:rect b="b" l="l" r="r" t="t"/>
              <a:pathLst>
                <a:path extrusionOk="0" h="4963" w="6110">
                  <a:moveTo>
                    <a:pt x="3069" y="1"/>
                  </a:moveTo>
                  <a:cubicBezTo>
                    <a:pt x="3044" y="1"/>
                    <a:pt x="3020" y="1"/>
                    <a:pt x="2996" y="2"/>
                  </a:cubicBezTo>
                  <a:cubicBezTo>
                    <a:pt x="2190" y="21"/>
                    <a:pt x="1434" y="346"/>
                    <a:pt x="874" y="925"/>
                  </a:cubicBezTo>
                  <a:cubicBezTo>
                    <a:pt x="315" y="1505"/>
                    <a:pt x="0" y="2271"/>
                    <a:pt x="0" y="3076"/>
                  </a:cubicBezTo>
                  <a:cubicBezTo>
                    <a:pt x="0" y="3901"/>
                    <a:pt x="491" y="4638"/>
                    <a:pt x="1247" y="4962"/>
                  </a:cubicBezTo>
                  <a:lnTo>
                    <a:pt x="4862" y="4962"/>
                  </a:lnTo>
                  <a:cubicBezTo>
                    <a:pt x="5618" y="4638"/>
                    <a:pt x="6110" y="3901"/>
                    <a:pt x="6110" y="3076"/>
                  </a:cubicBezTo>
                  <a:lnTo>
                    <a:pt x="6110" y="3057"/>
                  </a:lnTo>
                  <a:cubicBezTo>
                    <a:pt x="6110" y="2222"/>
                    <a:pt x="5785" y="1455"/>
                    <a:pt x="5196" y="876"/>
                  </a:cubicBezTo>
                  <a:cubicBezTo>
                    <a:pt x="4615" y="314"/>
                    <a:pt x="3866" y="1"/>
                    <a:pt x="3069" y="1"/>
                  </a:cubicBezTo>
                  <a:close/>
                </a:path>
              </a:pathLst>
            </a:custGeom>
            <a:solidFill>
              <a:srgbClr val="FF5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6"/>
            <p:cNvSpPr/>
            <p:nvPr/>
          </p:nvSpPr>
          <p:spPr>
            <a:xfrm>
              <a:off x="7192663" y="2088255"/>
              <a:ext cx="122805" cy="199398"/>
            </a:xfrm>
            <a:custGeom>
              <a:rect b="b" l="l" r="r" t="t"/>
              <a:pathLst>
                <a:path extrusionOk="0" h="4962" w="3056">
                  <a:moveTo>
                    <a:pt x="1" y="1"/>
                  </a:moveTo>
                  <a:lnTo>
                    <a:pt x="1" y="4961"/>
                  </a:lnTo>
                  <a:lnTo>
                    <a:pt x="1808" y="4961"/>
                  </a:lnTo>
                  <a:cubicBezTo>
                    <a:pt x="2564" y="4637"/>
                    <a:pt x="3056" y="3900"/>
                    <a:pt x="3056" y="3075"/>
                  </a:cubicBezTo>
                  <a:lnTo>
                    <a:pt x="3056" y="3056"/>
                  </a:lnTo>
                  <a:cubicBezTo>
                    <a:pt x="3056" y="2221"/>
                    <a:pt x="2731" y="1454"/>
                    <a:pt x="2142" y="875"/>
                  </a:cubicBezTo>
                  <a:cubicBezTo>
                    <a:pt x="1563" y="306"/>
                    <a:pt x="806" y="1"/>
                    <a:pt x="1" y="1"/>
                  </a:cubicBezTo>
                  <a:close/>
                </a:path>
              </a:pathLst>
            </a:custGeom>
            <a:solidFill>
              <a:srgbClr val="E34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6"/>
            <p:cNvSpPr/>
            <p:nvPr/>
          </p:nvSpPr>
          <p:spPr>
            <a:xfrm>
              <a:off x="7112575" y="2172722"/>
              <a:ext cx="160660" cy="169380"/>
            </a:xfrm>
            <a:custGeom>
              <a:rect b="b" l="l" r="r" t="t"/>
              <a:pathLst>
                <a:path extrusionOk="0" h="4215" w="3998">
                  <a:moveTo>
                    <a:pt x="1994" y="1"/>
                  </a:moveTo>
                  <a:cubicBezTo>
                    <a:pt x="1876" y="1"/>
                    <a:pt x="1768" y="70"/>
                    <a:pt x="1709" y="177"/>
                  </a:cubicBezTo>
                  <a:cubicBezTo>
                    <a:pt x="1502" y="590"/>
                    <a:pt x="1090" y="845"/>
                    <a:pt x="629" y="845"/>
                  </a:cubicBezTo>
                  <a:lnTo>
                    <a:pt x="314" y="845"/>
                  </a:lnTo>
                  <a:cubicBezTo>
                    <a:pt x="138" y="845"/>
                    <a:pt x="0" y="983"/>
                    <a:pt x="0" y="1160"/>
                  </a:cubicBezTo>
                  <a:lnTo>
                    <a:pt x="0" y="2211"/>
                  </a:lnTo>
                  <a:cubicBezTo>
                    <a:pt x="0" y="3311"/>
                    <a:pt x="894" y="4215"/>
                    <a:pt x="1994" y="4215"/>
                  </a:cubicBezTo>
                  <a:cubicBezTo>
                    <a:pt x="3094" y="4215"/>
                    <a:pt x="3997" y="3311"/>
                    <a:pt x="3997" y="2211"/>
                  </a:cubicBezTo>
                  <a:lnTo>
                    <a:pt x="3997" y="1160"/>
                  </a:lnTo>
                  <a:cubicBezTo>
                    <a:pt x="3997" y="983"/>
                    <a:pt x="3850" y="845"/>
                    <a:pt x="3683" y="845"/>
                  </a:cubicBezTo>
                  <a:lnTo>
                    <a:pt x="3359" y="845"/>
                  </a:lnTo>
                  <a:cubicBezTo>
                    <a:pt x="2897" y="845"/>
                    <a:pt x="2485" y="590"/>
                    <a:pt x="2279" y="177"/>
                  </a:cubicBezTo>
                  <a:cubicBezTo>
                    <a:pt x="2220" y="70"/>
                    <a:pt x="2111" y="1"/>
                    <a:pt x="1994" y="1"/>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6"/>
            <p:cNvSpPr/>
            <p:nvPr/>
          </p:nvSpPr>
          <p:spPr>
            <a:xfrm>
              <a:off x="7192663" y="2172722"/>
              <a:ext cx="80571" cy="169380"/>
            </a:xfrm>
            <a:custGeom>
              <a:rect b="b" l="l" r="r" t="t"/>
              <a:pathLst>
                <a:path extrusionOk="0" h="4215" w="2005">
                  <a:moveTo>
                    <a:pt x="1" y="1"/>
                  </a:moveTo>
                  <a:lnTo>
                    <a:pt x="1" y="4215"/>
                  </a:lnTo>
                  <a:cubicBezTo>
                    <a:pt x="1101" y="4215"/>
                    <a:pt x="2004" y="3311"/>
                    <a:pt x="2004" y="2211"/>
                  </a:cubicBezTo>
                  <a:lnTo>
                    <a:pt x="2004" y="1160"/>
                  </a:lnTo>
                  <a:cubicBezTo>
                    <a:pt x="2004" y="983"/>
                    <a:pt x="1857" y="845"/>
                    <a:pt x="1690" y="845"/>
                  </a:cubicBezTo>
                  <a:lnTo>
                    <a:pt x="1366" y="845"/>
                  </a:lnTo>
                  <a:cubicBezTo>
                    <a:pt x="904" y="845"/>
                    <a:pt x="492" y="590"/>
                    <a:pt x="286" y="177"/>
                  </a:cubicBezTo>
                  <a:cubicBezTo>
                    <a:pt x="227" y="70"/>
                    <a:pt x="118" y="1"/>
                    <a:pt x="1"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6"/>
            <p:cNvSpPr/>
            <p:nvPr/>
          </p:nvSpPr>
          <p:spPr>
            <a:xfrm>
              <a:off x="6975225" y="2136999"/>
              <a:ext cx="65542" cy="241994"/>
            </a:xfrm>
            <a:custGeom>
              <a:rect b="b" l="l" r="r" t="t"/>
              <a:pathLst>
                <a:path extrusionOk="0" h="6022" w="1631">
                  <a:moveTo>
                    <a:pt x="342" y="1"/>
                  </a:moveTo>
                  <a:cubicBezTo>
                    <a:pt x="323" y="1"/>
                    <a:pt x="304" y="3"/>
                    <a:pt x="285" y="6"/>
                  </a:cubicBezTo>
                  <a:cubicBezTo>
                    <a:pt x="118" y="36"/>
                    <a:pt x="0" y="193"/>
                    <a:pt x="29" y="370"/>
                  </a:cubicBezTo>
                  <a:lnTo>
                    <a:pt x="982" y="5761"/>
                  </a:lnTo>
                  <a:cubicBezTo>
                    <a:pt x="1008" y="5911"/>
                    <a:pt x="1137" y="6021"/>
                    <a:pt x="1291" y="6021"/>
                  </a:cubicBezTo>
                  <a:cubicBezTo>
                    <a:pt x="1309" y="6021"/>
                    <a:pt x="1327" y="6020"/>
                    <a:pt x="1345" y="6017"/>
                  </a:cubicBezTo>
                  <a:cubicBezTo>
                    <a:pt x="1513" y="5988"/>
                    <a:pt x="1631" y="5820"/>
                    <a:pt x="1601" y="5643"/>
                  </a:cubicBezTo>
                  <a:lnTo>
                    <a:pt x="648" y="261"/>
                  </a:lnTo>
                  <a:cubicBezTo>
                    <a:pt x="622" y="104"/>
                    <a:pt x="494" y="1"/>
                    <a:pt x="342" y="1"/>
                  </a:cubicBez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6"/>
            <p:cNvSpPr/>
            <p:nvPr/>
          </p:nvSpPr>
          <p:spPr>
            <a:xfrm>
              <a:off x="6986637" y="2136999"/>
              <a:ext cx="54129" cy="241793"/>
            </a:xfrm>
            <a:custGeom>
              <a:rect b="b" l="l" r="r" t="t"/>
              <a:pathLst>
                <a:path extrusionOk="0" h="6017" w="1347">
                  <a:moveTo>
                    <a:pt x="58" y="1"/>
                  </a:moveTo>
                  <a:cubicBezTo>
                    <a:pt x="39" y="1"/>
                    <a:pt x="20" y="3"/>
                    <a:pt x="1" y="6"/>
                  </a:cubicBezTo>
                  <a:lnTo>
                    <a:pt x="1061" y="6017"/>
                  </a:lnTo>
                  <a:cubicBezTo>
                    <a:pt x="1229" y="5988"/>
                    <a:pt x="1347" y="5820"/>
                    <a:pt x="1317" y="5643"/>
                  </a:cubicBezTo>
                  <a:lnTo>
                    <a:pt x="364" y="261"/>
                  </a:lnTo>
                  <a:cubicBezTo>
                    <a:pt x="338" y="104"/>
                    <a:pt x="210" y="1"/>
                    <a:pt x="58" y="1"/>
                  </a:cubicBezTo>
                  <a:close/>
                </a:path>
              </a:pathLst>
            </a:custGeom>
            <a:solidFill>
              <a:srgbClr val="095E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6"/>
            <p:cNvSpPr/>
            <p:nvPr/>
          </p:nvSpPr>
          <p:spPr>
            <a:xfrm>
              <a:off x="6994152" y="2352990"/>
              <a:ext cx="78964" cy="100503"/>
            </a:xfrm>
            <a:custGeom>
              <a:rect b="b" l="l" r="r" t="t"/>
              <a:pathLst>
                <a:path extrusionOk="0" h="2501" w="1965">
                  <a:moveTo>
                    <a:pt x="909" y="1"/>
                  </a:moveTo>
                  <a:cubicBezTo>
                    <a:pt x="862" y="1"/>
                    <a:pt x="814" y="5"/>
                    <a:pt x="767" y="13"/>
                  </a:cubicBezTo>
                  <a:cubicBezTo>
                    <a:pt x="305" y="102"/>
                    <a:pt x="1" y="534"/>
                    <a:pt x="79" y="995"/>
                  </a:cubicBezTo>
                  <a:lnTo>
                    <a:pt x="226" y="1801"/>
                  </a:lnTo>
                  <a:cubicBezTo>
                    <a:pt x="296" y="2214"/>
                    <a:pt x="657" y="2500"/>
                    <a:pt x="1056" y="2500"/>
                  </a:cubicBezTo>
                  <a:cubicBezTo>
                    <a:pt x="1103" y="2500"/>
                    <a:pt x="1151" y="2496"/>
                    <a:pt x="1199" y="2488"/>
                  </a:cubicBezTo>
                  <a:cubicBezTo>
                    <a:pt x="1660" y="2410"/>
                    <a:pt x="1965" y="1968"/>
                    <a:pt x="1886" y="1516"/>
                  </a:cubicBezTo>
                  <a:lnTo>
                    <a:pt x="1739" y="701"/>
                  </a:lnTo>
                  <a:cubicBezTo>
                    <a:pt x="1668" y="288"/>
                    <a:pt x="1308" y="1"/>
                    <a:pt x="909" y="1"/>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6"/>
            <p:cNvSpPr/>
            <p:nvPr/>
          </p:nvSpPr>
          <p:spPr>
            <a:xfrm>
              <a:off x="7024933" y="2352990"/>
              <a:ext cx="48182" cy="100020"/>
            </a:xfrm>
            <a:custGeom>
              <a:rect b="b" l="l" r="r" t="t"/>
              <a:pathLst>
                <a:path extrusionOk="0" h="2489" w="1199">
                  <a:moveTo>
                    <a:pt x="143" y="1"/>
                  </a:moveTo>
                  <a:cubicBezTo>
                    <a:pt x="96" y="1"/>
                    <a:pt x="48" y="5"/>
                    <a:pt x="1" y="13"/>
                  </a:cubicBezTo>
                  <a:lnTo>
                    <a:pt x="433" y="2488"/>
                  </a:lnTo>
                  <a:cubicBezTo>
                    <a:pt x="894" y="2410"/>
                    <a:pt x="1199" y="1968"/>
                    <a:pt x="1120" y="1516"/>
                  </a:cubicBezTo>
                  <a:lnTo>
                    <a:pt x="973" y="701"/>
                  </a:lnTo>
                  <a:cubicBezTo>
                    <a:pt x="902" y="288"/>
                    <a:pt x="542" y="1"/>
                    <a:pt x="14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6"/>
            <p:cNvSpPr/>
            <p:nvPr/>
          </p:nvSpPr>
          <p:spPr>
            <a:xfrm>
              <a:off x="7002430" y="2428094"/>
              <a:ext cx="380512" cy="80571"/>
            </a:xfrm>
            <a:custGeom>
              <a:rect b="b" l="l" r="r" t="t"/>
              <a:pathLst>
                <a:path extrusionOk="0" h="2005" w="9469">
                  <a:moveTo>
                    <a:pt x="315" y="1"/>
                  </a:moveTo>
                  <a:cubicBezTo>
                    <a:pt x="138" y="1"/>
                    <a:pt x="0" y="148"/>
                    <a:pt x="0" y="315"/>
                  </a:cubicBezTo>
                  <a:lnTo>
                    <a:pt x="0" y="1582"/>
                  </a:lnTo>
                  <a:lnTo>
                    <a:pt x="3497" y="1582"/>
                  </a:lnTo>
                  <a:lnTo>
                    <a:pt x="4735" y="2004"/>
                  </a:lnTo>
                  <a:lnTo>
                    <a:pt x="5707" y="1582"/>
                  </a:lnTo>
                  <a:lnTo>
                    <a:pt x="9469" y="1582"/>
                  </a:lnTo>
                  <a:lnTo>
                    <a:pt x="9469" y="315"/>
                  </a:lnTo>
                  <a:cubicBezTo>
                    <a:pt x="9469" y="148"/>
                    <a:pt x="9331" y="1"/>
                    <a:pt x="9154" y="1"/>
                  </a:cubicBezTo>
                  <a:lnTo>
                    <a:pt x="5688" y="1"/>
                  </a:lnTo>
                  <a:cubicBezTo>
                    <a:pt x="5157" y="1"/>
                    <a:pt x="4735" y="423"/>
                    <a:pt x="4735" y="953"/>
                  </a:cubicBezTo>
                  <a:cubicBezTo>
                    <a:pt x="4735" y="423"/>
                    <a:pt x="4313" y="1"/>
                    <a:pt x="3792" y="1"/>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6"/>
            <p:cNvSpPr/>
            <p:nvPr/>
          </p:nvSpPr>
          <p:spPr>
            <a:xfrm>
              <a:off x="7192663" y="2428094"/>
              <a:ext cx="190276" cy="80571"/>
            </a:xfrm>
            <a:custGeom>
              <a:rect b="b" l="l" r="r" t="t"/>
              <a:pathLst>
                <a:path extrusionOk="0" h="2005" w="4735">
                  <a:moveTo>
                    <a:pt x="954" y="1"/>
                  </a:moveTo>
                  <a:cubicBezTo>
                    <a:pt x="423" y="1"/>
                    <a:pt x="1" y="423"/>
                    <a:pt x="1" y="953"/>
                  </a:cubicBezTo>
                  <a:lnTo>
                    <a:pt x="1" y="2004"/>
                  </a:lnTo>
                  <a:lnTo>
                    <a:pt x="973" y="1582"/>
                  </a:lnTo>
                  <a:lnTo>
                    <a:pt x="4735" y="1582"/>
                  </a:lnTo>
                  <a:lnTo>
                    <a:pt x="4735" y="315"/>
                  </a:lnTo>
                  <a:cubicBezTo>
                    <a:pt x="4735" y="148"/>
                    <a:pt x="4597" y="1"/>
                    <a:pt x="442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6"/>
            <p:cNvSpPr/>
            <p:nvPr/>
          </p:nvSpPr>
          <p:spPr>
            <a:xfrm>
              <a:off x="6975989" y="2479008"/>
              <a:ext cx="433435" cy="42275"/>
            </a:xfrm>
            <a:custGeom>
              <a:rect b="b" l="l" r="r" t="t"/>
              <a:pathLst>
                <a:path extrusionOk="0" h="1052" w="10786">
                  <a:moveTo>
                    <a:pt x="325" y="0"/>
                  </a:moveTo>
                  <a:cubicBezTo>
                    <a:pt x="148" y="0"/>
                    <a:pt x="1" y="138"/>
                    <a:pt x="1" y="315"/>
                  </a:cubicBezTo>
                  <a:cubicBezTo>
                    <a:pt x="1" y="491"/>
                    <a:pt x="148" y="629"/>
                    <a:pt x="325" y="629"/>
                  </a:cubicBezTo>
                  <a:lnTo>
                    <a:pt x="4381" y="629"/>
                  </a:lnTo>
                  <a:cubicBezTo>
                    <a:pt x="4676" y="629"/>
                    <a:pt x="4960" y="747"/>
                    <a:pt x="5167" y="963"/>
                  </a:cubicBezTo>
                  <a:cubicBezTo>
                    <a:pt x="5235" y="1022"/>
                    <a:pt x="5314" y="1052"/>
                    <a:pt x="5393" y="1052"/>
                  </a:cubicBezTo>
                  <a:cubicBezTo>
                    <a:pt x="5471" y="1052"/>
                    <a:pt x="5560" y="1022"/>
                    <a:pt x="5619" y="963"/>
                  </a:cubicBezTo>
                  <a:cubicBezTo>
                    <a:pt x="5825" y="747"/>
                    <a:pt x="6110" y="629"/>
                    <a:pt x="6414" y="629"/>
                  </a:cubicBezTo>
                  <a:lnTo>
                    <a:pt x="10471" y="629"/>
                  </a:lnTo>
                  <a:cubicBezTo>
                    <a:pt x="10637" y="629"/>
                    <a:pt x="10785" y="491"/>
                    <a:pt x="10785" y="315"/>
                  </a:cubicBezTo>
                  <a:cubicBezTo>
                    <a:pt x="10785" y="138"/>
                    <a:pt x="10637" y="0"/>
                    <a:pt x="10471" y="0"/>
                  </a:cubicBezTo>
                  <a:lnTo>
                    <a:pt x="6414" y="0"/>
                  </a:lnTo>
                  <a:cubicBezTo>
                    <a:pt x="6041" y="0"/>
                    <a:pt x="5687" y="109"/>
                    <a:pt x="5393" y="325"/>
                  </a:cubicBezTo>
                  <a:cubicBezTo>
                    <a:pt x="5098" y="109"/>
                    <a:pt x="4744" y="0"/>
                    <a:pt x="4381" y="0"/>
                  </a:cubicBezTo>
                  <a:close/>
                </a:path>
              </a:pathLst>
            </a:custGeom>
            <a:solidFill>
              <a:srgbClr val="FF5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6"/>
            <p:cNvSpPr/>
            <p:nvPr/>
          </p:nvSpPr>
          <p:spPr>
            <a:xfrm>
              <a:off x="7192663" y="2479008"/>
              <a:ext cx="216758" cy="42275"/>
            </a:xfrm>
            <a:custGeom>
              <a:rect b="b" l="l" r="r" t="t"/>
              <a:pathLst>
                <a:path extrusionOk="0" h="1052" w="5394">
                  <a:moveTo>
                    <a:pt x="1022" y="0"/>
                  </a:moveTo>
                  <a:cubicBezTo>
                    <a:pt x="649" y="0"/>
                    <a:pt x="295" y="109"/>
                    <a:pt x="1" y="325"/>
                  </a:cubicBezTo>
                  <a:lnTo>
                    <a:pt x="1" y="1052"/>
                  </a:lnTo>
                  <a:cubicBezTo>
                    <a:pt x="79" y="1052"/>
                    <a:pt x="168" y="1022"/>
                    <a:pt x="227" y="963"/>
                  </a:cubicBezTo>
                  <a:cubicBezTo>
                    <a:pt x="433" y="747"/>
                    <a:pt x="718" y="629"/>
                    <a:pt x="1022" y="629"/>
                  </a:cubicBezTo>
                  <a:lnTo>
                    <a:pt x="5079" y="629"/>
                  </a:lnTo>
                  <a:cubicBezTo>
                    <a:pt x="5245" y="629"/>
                    <a:pt x="5393" y="491"/>
                    <a:pt x="5393" y="315"/>
                  </a:cubicBezTo>
                  <a:cubicBezTo>
                    <a:pt x="5393" y="138"/>
                    <a:pt x="5245" y="0"/>
                    <a:pt x="5079" y="0"/>
                  </a:cubicBezTo>
                  <a:close/>
                </a:path>
              </a:pathLst>
            </a:custGeom>
            <a:solidFill>
              <a:srgbClr val="E34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36"/>
          <p:cNvGrpSpPr/>
          <p:nvPr/>
        </p:nvGrpSpPr>
        <p:grpSpPr>
          <a:xfrm>
            <a:off x="1430332" y="1910500"/>
            <a:ext cx="643868" cy="643203"/>
            <a:chOff x="6975989" y="1306025"/>
            <a:chExt cx="433435" cy="432987"/>
          </a:xfrm>
        </p:grpSpPr>
        <p:sp>
          <p:nvSpPr>
            <p:cNvPr id="644" name="Google Shape;644;p36"/>
            <p:cNvSpPr/>
            <p:nvPr/>
          </p:nvSpPr>
          <p:spPr>
            <a:xfrm>
              <a:off x="6989008" y="1318643"/>
              <a:ext cx="407757" cy="323288"/>
            </a:xfrm>
            <a:custGeom>
              <a:rect b="b" l="l" r="r" t="t"/>
              <a:pathLst>
                <a:path extrusionOk="0" h="8045" w="10147">
                  <a:moveTo>
                    <a:pt x="629" y="0"/>
                  </a:moveTo>
                  <a:cubicBezTo>
                    <a:pt x="276" y="0"/>
                    <a:pt x="1" y="286"/>
                    <a:pt x="1" y="639"/>
                  </a:cubicBezTo>
                  <a:lnTo>
                    <a:pt x="1" y="7416"/>
                  </a:lnTo>
                  <a:cubicBezTo>
                    <a:pt x="1" y="7760"/>
                    <a:pt x="276" y="8045"/>
                    <a:pt x="629" y="8045"/>
                  </a:cubicBezTo>
                  <a:lnTo>
                    <a:pt x="9508" y="8045"/>
                  </a:lnTo>
                  <a:cubicBezTo>
                    <a:pt x="9862" y="8045"/>
                    <a:pt x="10147" y="7760"/>
                    <a:pt x="10147" y="7416"/>
                  </a:cubicBezTo>
                  <a:lnTo>
                    <a:pt x="10147" y="639"/>
                  </a:lnTo>
                  <a:cubicBezTo>
                    <a:pt x="10147" y="286"/>
                    <a:pt x="9862" y="0"/>
                    <a:pt x="9508" y="0"/>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6"/>
            <p:cNvSpPr/>
            <p:nvPr/>
          </p:nvSpPr>
          <p:spPr>
            <a:xfrm>
              <a:off x="7192663" y="1318643"/>
              <a:ext cx="204100" cy="323288"/>
            </a:xfrm>
            <a:custGeom>
              <a:rect b="b" l="l" r="r" t="t"/>
              <a:pathLst>
                <a:path extrusionOk="0" h="8045" w="5079">
                  <a:moveTo>
                    <a:pt x="1" y="0"/>
                  </a:moveTo>
                  <a:lnTo>
                    <a:pt x="1" y="8045"/>
                  </a:lnTo>
                  <a:lnTo>
                    <a:pt x="4440" y="8045"/>
                  </a:lnTo>
                  <a:cubicBezTo>
                    <a:pt x="4794" y="8045"/>
                    <a:pt x="5079" y="7760"/>
                    <a:pt x="5079" y="7416"/>
                  </a:cubicBezTo>
                  <a:lnTo>
                    <a:pt x="5079" y="639"/>
                  </a:lnTo>
                  <a:cubicBezTo>
                    <a:pt x="5079" y="286"/>
                    <a:pt x="4794" y="0"/>
                    <a:pt x="4440" y="0"/>
                  </a:cubicBez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6"/>
            <p:cNvSpPr/>
            <p:nvPr/>
          </p:nvSpPr>
          <p:spPr>
            <a:xfrm>
              <a:off x="7077816" y="1629268"/>
              <a:ext cx="230139" cy="97127"/>
            </a:xfrm>
            <a:custGeom>
              <a:rect b="b" l="l" r="r" t="t"/>
              <a:pathLst>
                <a:path extrusionOk="0" h="2417" w="5727">
                  <a:moveTo>
                    <a:pt x="1572" y="0"/>
                  </a:moveTo>
                  <a:cubicBezTo>
                    <a:pt x="1405" y="0"/>
                    <a:pt x="1258" y="138"/>
                    <a:pt x="1258" y="315"/>
                  </a:cubicBezTo>
                  <a:lnTo>
                    <a:pt x="1258" y="374"/>
                  </a:lnTo>
                  <a:cubicBezTo>
                    <a:pt x="1258" y="1130"/>
                    <a:pt x="845" y="1797"/>
                    <a:pt x="167" y="2142"/>
                  </a:cubicBezTo>
                  <a:cubicBezTo>
                    <a:pt x="60" y="2190"/>
                    <a:pt x="1" y="2299"/>
                    <a:pt x="1" y="2417"/>
                  </a:cubicBezTo>
                  <a:lnTo>
                    <a:pt x="5727" y="2417"/>
                  </a:lnTo>
                  <a:cubicBezTo>
                    <a:pt x="5727" y="2299"/>
                    <a:pt x="5658" y="2190"/>
                    <a:pt x="5550" y="2142"/>
                  </a:cubicBezTo>
                  <a:cubicBezTo>
                    <a:pt x="4872" y="1797"/>
                    <a:pt x="4460" y="1130"/>
                    <a:pt x="4460" y="374"/>
                  </a:cubicBezTo>
                  <a:lnTo>
                    <a:pt x="4460" y="315"/>
                  </a:lnTo>
                  <a:cubicBezTo>
                    <a:pt x="4460" y="138"/>
                    <a:pt x="4322" y="0"/>
                    <a:pt x="414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6"/>
            <p:cNvSpPr/>
            <p:nvPr/>
          </p:nvSpPr>
          <p:spPr>
            <a:xfrm>
              <a:off x="7192663" y="1629268"/>
              <a:ext cx="115291" cy="97127"/>
            </a:xfrm>
            <a:custGeom>
              <a:rect b="b" l="l" r="r" t="t"/>
              <a:pathLst>
                <a:path extrusionOk="0" h="2417" w="2869">
                  <a:moveTo>
                    <a:pt x="1" y="0"/>
                  </a:moveTo>
                  <a:lnTo>
                    <a:pt x="1" y="2417"/>
                  </a:lnTo>
                  <a:lnTo>
                    <a:pt x="2869" y="2417"/>
                  </a:lnTo>
                  <a:cubicBezTo>
                    <a:pt x="2869" y="2299"/>
                    <a:pt x="2800" y="2190"/>
                    <a:pt x="2692" y="2142"/>
                  </a:cubicBezTo>
                  <a:cubicBezTo>
                    <a:pt x="2014" y="1797"/>
                    <a:pt x="1602" y="1130"/>
                    <a:pt x="1602" y="374"/>
                  </a:cubicBezTo>
                  <a:lnTo>
                    <a:pt x="1602" y="315"/>
                  </a:lnTo>
                  <a:cubicBezTo>
                    <a:pt x="1602" y="138"/>
                    <a:pt x="1464" y="0"/>
                    <a:pt x="1288" y="0"/>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6"/>
            <p:cNvSpPr/>
            <p:nvPr/>
          </p:nvSpPr>
          <p:spPr>
            <a:xfrm>
              <a:off x="6975989" y="1306025"/>
              <a:ext cx="433435" cy="348565"/>
            </a:xfrm>
            <a:custGeom>
              <a:rect b="b" l="l" r="r" t="t"/>
              <a:pathLst>
                <a:path extrusionOk="0" h="8674" w="10786">
                  <a:moveTo>
                    <a:pt x="9832" y="639"/>
                  </a:moveTo>
                  <a:cubicBezTo>
                    <a:pt x="10009" y="639"/>
                    <a:pt x="10146" y="776"/>
                    <a:pt x="10146" y="953"/>
                  </a:cubicBezTo>
                  <a:lnTo>
                    <a:pt x="10146" y="6630"/>
                  </a:lnTo>
                  <a:lnTo>
                    <a:pt x="5707" y="6630"/>
                  </a:lnTo>
                  <a:lnTo>
                    <a:pt x="5393" y="6944"/>
                  </a:lnTo>
                  <a:lnTo>
                    <a:pt x="5078" y="6630"/>
                  </a:lnTo>
                  <a:lnTo>
                    <a:pt x="639" y="6630"/>
                  </a:lnTo>
                  <a:lnTo>
                    <a:pt x="639" y="953"/>
                  </a:lnTo>
                  <a:cubicBezTo>
                    <a:pt x="639" y="776"/>
                    <a:pt x="776" y="639"/>
                    <a:pt x="953" y="639"/>
                  </a:cubicBezTo>
                  <a:close/>
                  <a:moveTo>
                    <a:pt x="953" y="0"/>
                  </a:moveTo>
                  <a:cubicBezTo>
                    <a:pt x="433" y="0"/>
                    <a:pt x="1" y="432"/>
                    <a:pt x="1" y="953"/>
                  </a:cubicBezTo>
                  <a:lnTo>
                    <a:pt x="1" y="7730"/>
                  </a:lnTo>
                  <a:cubicBezTo>
                    <a:pt x="1" y="8250"/>
                    <a:pt x="433" y="8673"/>
                    <a:pt x="953" y="8673"/>
                  </a:cubicBezTo>
                  <a:lnTo>
                    <a:pt x="9832" y="8673"/>
                  </a:lnTo>
                  <a:cubicBezTo>
                    <a:pt x="10353" y="8673"/>
                    <a:pt x="10785" y="8250"/>
                    <a:pt x="10785" y="7730"/>
                  </a:cubicBezTo>
                  <a:lnTo>
                    <a:pt x="10785" y="953"/>
                  </a:lnTo>
                  <a:cubicBezTo>
                    <a:pt x="10785" y="432"/>
                    <a:pt x="10353" y="0"/>
                    <a:pt x="9832" y="0"/>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6"/>
            <p:cNvSpPr/>
            <p:nvPr/>
          </p:nvSpPr>
          <p:spPr>
            <a:xfrm>
              <a:off x="7192663" y="1306025"/>
              <a:ext cx="216758" cy="348565"/>
            </a:xfrm>
            <a:custGeom>
              <a:rect b="b" l="l" r="r" t="t"/>
              <a:pathLst>
                <a:path extrusionOk="0" h="8674" w="5394">
                  <a:moveTo>
                    <a:pt x="1" y="0"/>
                  </a:moveTo>
                  <a:lnTo>
                    <a:pt x="1" y="639"/>
                  </a:lnTo>
                  <a:lnTo>
                    <a:pt x="4440" y="639"/>
                  </a:lnTo>
                  <a:cubicBezTo>
                    <a:pt x="4617" y="639"/>
                    <a:pt x="4754" y="776"/>
                    <a:pt x="4754" y="953"/>
                  </a:cubicBezTo>
                  <a:lnTo>
                    <a:pt x="4754" y="6630"/>
                  </a:lnTo>
                  <a:lnTo>
                    <a:pt x="315" y="6630"/>
                  </a:lnTo>
                  <a:lnTo>
                    <a:pt x="1" y="6944"/>
                  </a:lnTo>
                  <a:lnTo>
                    <a:pt x="1" y="8673"/>
                  </a:lnTo>
                  <a:lnTo>
                    <a:pt x="4440" y="8673"/>
                  </a:lnTo>
                  <a:cubicBezTo>
                    <a:pt x="4961" y="8673"/>
                    <a:pt x="5393" y="8250"/>
                    <a:pt x="5393" y="7730"/>
                  </a:cubicBezTo>
                  <a:lnTo>
                    <a:pt x="5393" y="953"/>
                  </a:lnTo>
                  <a:cubicBezTo>
                    <a:pt x="5393" y="432"/>
                    <a:pt x="4961" y="0"/>
                    <a:pt x="444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p:nvPr/>
          </p:nvSpPr>
          <p:spPr>
            <a:xfrm>
              <a:off x="7180045" y="1572448"/>
              <a:ext cx="25276" cy="38296"/>
            </a:xfrm>
            <a:custGeom>
              <a:rect b="b" l="l" r="r" t="t"/>
              <a:pathLst>
                <a:path extrusionOk="0" h="953" w="629">
                  <a:moveTo>
                    <a:pt x="0" y="0"/>
                  </a:moveTo>
                  <a:lnTo>
                    <a:pt x="0" y="638"/>
                  </a:lnTo>
                  <a:cubicBezTo>
                    <a:pt x="0" y="805"/>
                    <a:pt x="138" y="952"/>
                    <a:pt x="315" y="952"/>
                  </a:cubicBezTo>
                  <a:cubicBezTo>
                    <a:pt x="491" y="952"/>
                    <a:pt x="629" y="805"/>
                    <a:pt x="629" y="638"/>
                  </a:cubicBezTo>
                  <a:lnTo>
                    <a:pt x="629"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6"/>
            <p:cNvSpPr/>
            <p:nvPr/>
          </p:nvSpPr>
          <p:spPr>
            <a:xfrm>
              <a:off x="7043900" y="1713736"/>
              <a:ext cx="297610" cy="25276"/>
            </a:xfrm>
            <a:custGeom>
              <a:rect b="b" l="l" r="r" t="t"/>
              <a:pathLst>
                <a:path extrusionOk="0" h="629" w="7406">
                  <a:moveTo>
                    <a:pt x="314" y="0"/>
                  </a:moveTo>
                  <a:cubicBezTo>
                    <a:pt x="138" y="0"/>
                    <a:pt x="0" y="147"/>
                    <a:pt x="0" y="315"/>
                  </a:cubicBezTo>
                  <a:cubicBezTo>
                    <a:pt x="0" y="491"/>
                    <a:pt x="138" y="629"/>
                    <a:pt x="314" y="629"/>
                  </a:cubicBezTo>
                  <a:lnTo>
                    <a:pt x="7091" y="629"/>
                  </a:lnTo>
                  <a:cubicBezTo>
                    <a:pt x="7268" y="629"/>
                    <a:pt x="7406" y="491"/>
                    <a:pt x="7406" y="315"/>
                  </a:cubicBezTo>
                  <a:cubicBezTo>
                    <a:pt x="7406" y="147"/>
                    <a:pt x="7268" y="0"/>
                    <a:pt x="7091" y="0"/>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6"/>
            <p:cNvSpPr/>
            <p:nvPr/>
          </p:nvSpPr>
          <p:spPr>
            <a:xfrm>
              <a:off x="7192663" y="1572448"/>
              <a:ext cx="12658" cy="38296"/>
            </a:xfrm>
            <a:custGeom>
              <a:rect b="b" l="l" r="r" t="t"/>
              <a:pathLst>
                <a:path extrusionOk="0" h="953" w="315">
                  <a:moveTo>
                    <a:pt x="1" y="0"/>
                  </a:moveTo>
                  <a:lnTo>
                    <a:pt x="1" y="952"/>
                  </a:lnTo>
                  <a:cubicBezTo>
                    <a:pt x="177" y="952"/>
                    <a:pt x="315" y="805"/>
                    <a:pt x="315" y="638"/>
                  </a:cubicBezTo>
                  <a:lnTo>
                    <a:pt x="315" y="0"/>
                  </a:ln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6"/>
            <p:cNvSpPr/>
            <p:nvPr/>
          </p:nvSpPr>
          <p:spPr>
            <a:xfrm>
              <a:off x="7192663" y="1713736"/>
              <a:ext cx="148845" cy="25276"/>
            </a:xfrm>
            <a:custGeom>
              <a:rect b="b" l="l" r="r" t="t"/>
              <a:pathLst>
                <a:path extrusionOk="0" h="629" w="3704">
                  <a:moveTo>
                    <a:pt x="1" y="0"/>
                  </a:moveTo>
                  <a:lnTo>
                    <a:pt x="1" y="629"/>
                  </a:lnTo>
                  <a:lnTo>
                    <a:pt x="3389" y="629"/>
                  </a:lnTo>
                  <a:cubicBezTo>
                    <a:pt x="3566" y="629"/>
                    <a:pt x="3704" y="491"/>
                    <a:pt x="3704" y="315"/>
                  </a:cubicBezTo>
                  <a:cubicBezTo>
                    <a:pt x="3704" y="147"/>
                    <a:pt x="3566" y="0"/>
                    <a:pt x="338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6"/>
            <p:cNvSpPr/>
            <p:nvPr/>
          </p:nvSpPr>
          <p:spPr>
            <a:xfrm>
              <a:off x="7026902" y="1356939"/>
              <a:ext cx="148845" cy="126703"/>
            </a:xfrm>
            <a:custGeom>
              <a:rect b="b" l="l" r="r" t="t"/>
              <a:pathLst>
                <a:path extrusionOk="0" h="3153" w="3704">
                  <a:moveTo>
                    <a:pt x="315" y="0"/>
                  </a:moveTo>
                  <a:cubicBezTo>
                    <a:pt x="138" y="0"/>
                    <a:pt x="0" y="138"/>
                    <a:pt x="0" y="315"/>
                  </a:cubicBezTo>
                  <a:lnTo>
                    <a:pt x="0" y="2839"/>
                  </a:lnTo>
                  <a:cubicBezTo>
                    <a:pt x="0" y="3015"/>
                    <a:pt x="138" y="3153"/>
                    <a:pt x="315" y="3153"/>
                  </a:cubicBezTo>
                  <a:lnTo>
                    <a:pt x="3389" y="3153"/>
                  </a:lnTo>
                  <a:cubicBezTo>
                    <a:pt x="3566" y="3153"/>
                    <a:pt x="3704" y="3015"/>
                    <a:pt x="3704" y="2839"/>
                  </a:cubicBezTo>
                  <a:lnTo>
                    <a:pt x="3704" y="315"/>
                  </a:lnTo>
                  <a:cubicBezTo>
                    <a:pt x="3704" y="138"/>
                    <a:pt x="3566" y="0"/>
                    <a:pt x="3389" y="0"/>
                  </a:cubicBezTo>
                  <a:close/>
                </a:path>
              </a:pathLst>
            </a:custGeom>
            <a:solidFill>
              <a:srgbClr val="FF5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6"/>
            <p:cNvSpPr/>
            <p:nvPr/>
          </p:nvSpPr>
          <p:spPr>
            <a:xfrm>
              <a:off x="7223082" y="1356939"/>
              <a:ext cx="135383" cy="25276"/>
            </a:xfrm>
            <a:custGeom>
              <a:rect b="b" l="l" r="r" t="t"/>
              <a:pathLst>
                <a:path extrusionOk="0" h="629" w="3369">
                  <a:moveTo>
                    <a:pt x="315" y="0"/>
                  </a:moveTo>
                  <a:cubicBezTo>
                    <a:pt x="147" y="0"/>
                    <a:pt x="0" y="138"/>
                    <a:pt x="0" y="315"/>
                  </a:cubicBezTo>
                  <a:cubicBezTo>
                    <a:pt x="0" y="491"/>
                    <a:pt x="147" y="629"/>
                    <a:pt x="315" y="629"/>
                  </a:cubicBezTo>
                  <a:lnTo>
                    <a:pt x="3054" y="629"/>
                  </a:lnTo>
                  <a:cubicBezTo>
                    <a:pt x="3231" y="629"/>
                    <a:pt x="3369" y="491"/>
                    <a:pt x="3369" y="315"/>
                  </a:cubicBezTo>
                  <a:cubicBezTo>
                    <a:pt x="3369" y="138"/>
                    <a:pt x="3231" y="0"/>
                    <a:pt x="3054" y="0"/>
                  </a:cubicBezTo>
                  <a:close/>
                </a:path>
              </a:pathLst>
            </a:custGeom>
            <a:solidFill>
              <a:srgbClr val="095E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6"/>
            <p:cNvSpPr/>
            <p:nvPr/>
          </p:nvSpPr>
          <p:spPr>
            <a:xfrm>
              <a:off x="7223082" y="1407450"/>
              <a:ext cx="135383" cy="25678"/>
            </a:xfrm>
            <a:custGeom>
              <a:rect b="b" l="l" r="r" t="t"/>
              <a:pathLst>
                <a:path extrusionOk="0" h="639" w="3369">
                  <a:moveTo>
                    <a:pt x="315" y="1"/>
                  </a:moveTo>
                  <a:cubicBezTo>
                    <a:pt x="147" y="1"/>
                    <a:pt x="0" y="148"/>
                    <a:pt x="0" y="324"/>
                  </a:cubicBezTo>
                  <a:cubicBezTo>
                    <a:pt x="0" y="492"/>
                    <a:pt x="147" y="639"/>
                    <a:pt x="315" y="639"/>
                  </a:cubicBezTo>
                  <a:lnTo>
                    <a:pt x="3054" y="639"/>
                  </a:lnTo>
                  <a:cubicBezTo>
                    <a:pt x="3231" y="639"/>
                    <a:pt x="3369" y="492"/>
                    <a:pt x="3369" y="324"/>
                  </a:cubicBezTo>
                  <a:cubicBezTo>
                    <a:pt x="3369" y="148"/>
                    <a:pt x="3231" y="1"/>
                    <a:pt x="3054" y="1"/>
                  </a:cubicBezTo>
                  <a:close/>
                </a:path>
              </a:pathLst>
            </a:custGeom>
            <a:solidFill>
              <a:srgbClr val="095E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p:nvPr/>
          </p:nvSpPr>
          <p:spPr>
            <a:xfrm>
              <a:off x="7223082" y="1458364"/>
              <a:ext cx="135383" cy="25276"/>
            </a:xfrm>
            <a:custGeom>
              <a:rect b="b" l="l" r="r" t="t"/>
              <a:pathLst>
                <a:path extrusionOk="0" h="629" w="3369">
                  <a:moveTo>
                    <a:pt x="315" y="0"/>
                  </a:moveTo>
                  <a:cubicBezTo>
                    <a:pt x="147" y="0"/>
                    <a:pt x="0" y="138"/>
                    <a:pt x="0" y="315"/>
                  </a:cubicBezTo>
                  <a:cubicBezTo>
                    <a:pt x="0" y="491"/>
                    <a:pt x="147" y="629"/>
                    <a:pt x="315" y="629"/>
                  </a:cubicBezTo>
                  <a:lnTo>
                    <a:pt x="3054" y="629"/>
                  </a:lnTo>
                  <a:cubicBezTo>
                    <a:pt x="3231" y="629"/>
                    <a:pt x="3369" y="491"/>
                    <a:pt x="3369" y="315"/>
                  </a:cubicBezTo>
                  <a:cubicBezTo>
                    <a:pt x="3369" y="138"/>
                    <a:pt x="3231" y="0"/>
                    <a:pt x="3054" y="0"/>
                  </a:cubicBezTo>
                  <a:close/>
                </a:path>
              </a:pathLst>
            </a:custGeom>
            <a:solidFill>
              <a:srgbClr val="095E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7223082" y="1509278"/>
              <a:ext cx="135383" cy="25317"/>
            </a:xfrm>
            <a:custGeom>
              <a:rect b="b" l="l" r="r" t="t"/>
              <a:pathLst>
                <a:path extrusionOk="0" h="630" w="3369">
                  <a:moveTo>
                    <a:pt x="315" y="1"/>
                  </a:moveTo>
                  <a:cubicBezTo>
                    <a:pt x="147" y="1"/>
                    <a:pt x="0" y="138"/>
                    <a:pt x="0" y="315"/>
                  </a:cubicBezTo>
                  <a:cubicBezTo>
                    <a:pt x="0" y="481"/>
                    <a:pt x="147" y="629"/>
                    <a:pt x="315" y="629"/>
                  </a:cubicBezTo>
                  <a:lnTo>
                    <a:pt x="3054" y="629"/>
                  </a:lnTo>
                  <a:cubicBezTo>
                    <a:pt x="3231" y="629"/>
                    <a:pt x="3369" y="481"/>
                    <a:pt x="3369" y="315"/>
                  </a:cubicBezTo>
                  <a:cubicBezTo>
                    <a:pt x="3369" y="138"/>
                    <a:pt x="3231" y="1"/>
                    <a:pt x="3054" y="1"/>
                  </a:cubicBezTo>
                  <a:close/>
                </a:path>
              </a:pathLst>
            </a:custGeom>
            <a:solidFill>
              <a:srgbClr val="095E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7037953" y="1509278"/>
              <a:ext cx="25317" cy="25317"/>
            </a:xfrm>
            <a:custGeom>
              <a:rect b="b" l="l" r="r" t="t"/>
              <a:pathLst>
                <a:path extrusionOk="0" h="630" w="630">
                  <a:moveTo>
                    <a:pt x="315" y="1"/>
                  </a:moveTo>
                  <a:cubicBezTo>
                    <a:pt x="138" y="1"/>
                    <a:pt x="0" y="138"/>
                    <a:pt x="0" y="315"/>
                  </a:cubicBezTo>
                  <a:cubicBezTo>
                    <a:pt x="0" y="481"/>
                    <a:pt x="138" y="629"/>
                    <a:pt x="315" y="629"/>
                  </a:cubicBezTo>
                  <a:cubicBezTo>
                    <a:pt x="492" y="629"/>
                    <a:pt x="629" y="481"/>
                    <a:pt x="629" y="315"/>
                  </a:cubicBezTo>
                  <a:cubicBezTo>
                    <a:pt x="629" y="138"/>
                    <a:pt x="492" y="1"/>
                    <a:pt x="315" y="1"/>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7088866" y="1509278"/>
              <a:ext cx="25317" cy="25317"/>
            </a:xfrm>
            <a:custGeom>
              <a:rect b="b" l="l" r="r" t="t"/>
              <a:pathLst>
                <a:path extrusionOk="0" h="630" w="630">
                  <a:moveTo>
                    <a:pt x="315" y="1"/>
                  </a:moveTo>
                  <a:cubicBezTo>
                    <a:pt x="138" y="1"/>
                    <a:pt x="1" y="138"/>
                    <a:pt x="1" y="315"/>
                  </a:cubicBezTo>
                  <a:cubicBezTo>
                    <a:pt x="1" y="481"/>
                    <a:pt x="138" y="629"/>
                    <a:pt x="315" y="629"/>
                  </a:cubicBezTo>
                  <a:cubicBezTo>
                    <a:pt x="482" y="629"/>
                    <a:pt x="629" y="481"/>
                    <a:pt x="629" y="315"/>
                  </a:cubicBezTo>
                  <a:cubicBezTo>
                    <a:pt x="629" y="138"/>
                    <a:pt x="482" y="1"/>
                    <a:pt x="315" y="1"/>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7139418" y="1509278"/>
              <a:ext cx="25276" cy="25317"/>
            </a:xfrm>
            <a:custGeom>
              <a:rect b="b" l="l" r="r" t="t"/>
              <a:pathLst>
                <a:path extrusionOk="0" h="630" w="629">
                  <a:moveTo>
                    <a:pt x="314" y="1"/>
                  </a:moveTo>
                  <a:cubicBezTo>
                    <a:pt x="138" y="1"/>
                    <a:pt x="0" y="138"/>
                    <a:pt x="0" y="315"/>
                  </a:cubicBezTo>
                  <a:cubicBezTo>
                    <a:pt x="0" y="481"/>
                    <a:pt x="138" y="629"/>
                    <a:pt x="314" y="629"/>
                  </a:cubicBezTo>
                  <a:cubicBezTo>
                    <a:pt x="491" y="629"/>
                    <a:pt x="629" y="481"/>
                    <a:pt x="629" y="315"/>
                  </a:cubicBezTo>
                  <a:cubicBezTo>
                    <a:pt x="629" y="138"/>
                    <a:pt x="491" y="1"/>
                    <a:pt x="314" y="1"/>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5" name="Shape 665"/>
        <p:cNvGrpSpPr/>
        <p:nvPr/>
      </p:nvGrpSpPr>
      <p:grpSpPr>
        <a:xfrm>
          <a:off x="0" y="0"/>
          <a:ext cx="0" cy="0"/>
          <a:chOff x="0" y="0"/>
          <a:chExt cx="0" cy="0"/>
        </a:xfrm>
      </p:grpSpPr>
      <p:sp>
        <p:nvSpPr>
          <p:cNvPr id="666" name="Google Shape;666;p37"/>
          <p:cNvSpPr/>
          <p:nvPr/>
        </p:nvSpPr>
        <p:spPr>
          <a:xfrm>
            <a:off x="720000" y="2648838"/>
            <a:ext cx="6123900" cy="1530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7"/>
          <p:cNvSpPr/>
          <p:nvPr/>
        </p:nvSpPr>
        <p:spPr>
          <a:xfrm>
            <a:off x="720000" y="3498138"/>
            <a:ext cx="6123900" cy="1530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p:nvPr/>
        </p:nvSpPr>
        <p:spPr>
          <a:xfrm>
            <a:off x="720000" y="4337696"/>
            <a:ext cx="6123900" cy="1530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7"/>
          <p:cNvSpPr/>
          <p:nvPr/>
        </p:nvSpPr>
        <p:spPr>
          <a:xfrm>
            <a:off x="720000" y="1799575"/>
            <a:ext cx="6123900" cy="1530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Schedule</a:t>
            </a:r>
            <a:endParaRPr sz="3200">
              <a:solidFill>
                <a:srgbClr val="FFFFFF"/>
              </a:solidFill>
            </a:endParaRPr>
          </a:p>
        </p:txBody>
      </p:sp>
      <p:sp>
        <p:nvSpPr>
          <p:cNvPr id="671" name="Google Shape;671;p37"/>
          <p:cNvSpPr/>
          <p:nvPr/>
        </p:nvSpPr>
        <p:spPr>
          <a:xfrm>
            <a:off x="6359400" y="1560450"/>
            <a:ext cx="2064600" cy="39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7"/>
          <p:cNvSpPr txBox="1"/>
          <p:nvPr>
            <p:ph idx="4294967295" type="subTitle"/>
          </p:nvPr>
        </p:nvSpPr>
        <p:spPr>
          <a:xfrm>
            <a:off x="6506850" y="1560750"/>
            <a:ext cx="1769700" cy="3918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Alfa Slab One"/>
                <a:ea typeface="Alfa Slab One"/>
                <a:cs typeface="Alfa Slab One"/>
                <a:sym typeface="Alfa Slab One"/>
              </a:rPr>
              <a:t>May 2021</a:t>
            </a:r>
            <a:endParaRPr sz="2000">
              <a:solidFill>
                <a:srgbClr val="FFFFFF"/>
              </a:solidFill>
              <a:latin typeface="Alfa Slab One"/>
              <a:ea typeface="Alfa Slab One"/>
              <a:cs typeface="Alfa Slab One"/>
              <a:sym typeface="Alfa Slab One"/>
            </a:endParaRPr>
          </a:p>
        </p:txBody>
      </p:sp>
      <p:sp>
        <p:nvSpPr>
          <p:cNvPr id="673" name="Google Shape;673;p37"/>
          <p:cNvSpPr/>
          <p:nvPr/>
        </p:nvSpPr>
        <p:spPr>
          <a:xfrm>
            <a:off x="6359400" y="2406267"/>
            <a:ext cx="2064600" cy="39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7"/>
          <p:cNvSpPr txBox="1"/>
          <p:nvPr>
            <p:ph idx="4294967295" type="subTitle"/>
          </p:nvPr>
        </p:nvSpPr>
        <p:spPr>
          <a:xfrm>
            <a:off x="6506850" y="2406492"/>
            <a:ext cx="1769700" cy="3918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Alfa Slab One"/>
                <a:ea typeface="Alfa Slab One"/>
                <a:cs typeface="Alfa Slab One"/>
                <a:sym typeface="Alfa Slab One"/>
              </a:rPr>
              <a:t>June</a:t>
            </a:r>
            <a:r>
              <a:rPr lang="en" sz="2000">
                <a:solidFill>
                  <a:srgbClr val="FFFFFF"/>
                </a:solidFill>
                <a:latin typeface="Alfa Slab One"/>
                <a:ea typeface="Alfa Slab One"/>
                <a:cs typeface="Alfa Slab One"/>
                <a:sym typeface="Alfa Slab One"/>
              </a:rPr>
              <a:t> 2021</a:t>
            </a:r>
            <a:endParaRPr sz="2000">
              <a:solidFill>
                <a:srgbClr val="FFFFFF"/>
              </a:solidFill>
              <a:latin typeface="Alfa Slab One"/>
              <a:ea typeface="Alfa Slab One"/>
              <a:cs typeface="Alfa Slab One"/>
              <a:sym typeface="Alfa Slab One"/>
            </a:endParaRPr>
          </a:p>
        </p:txBody>
      </p:sp>
      <p:sp>
        <p:nvSpPr>
          <p:cNvPr id="675" name="Google Shape;675;p37"/>
          <p:cNvSpPr/>
          <p:nvPr/>
        </p:nvSpPr>
        <p:spPr>
          <a:xfrm>
            <a:off x="6359400" y="3252083"/>
            <a:ext cx="2064600" cy="39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7"/>
          <p:cNvSpPr txBox="1"/>
          <p:nvPr>
            <p:ph idx="4294967295" type="subTitle"/>
          </p:nvPr>
        </p:nvSpPr>
        <p:spPr>
          <a:xfrm>
            <a:off x="6506850" y="3252233"/>
            <a:ext cx="1769700" cy="3918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Alfa Slab One"/>
                <a:ea typeface="Alfa Slab One"/>
                <a:cs typeface="Alfa Slab One"/>
                <a:sym typeface="Alfa Slab One"/>
              </a:rPr>
              <a:t>July 2021</a:t>
            </a:r>
            <a:endParaRPr sz="2000">
              <a:solidFill>
                <a:srgbClr val="FFFFFF"/>
              </a:solidFill>
              <a:latin typeface="Alfa Slab One"/>
              <a:ea typeface="Alfa Slab One"/>
              <a:cs typeface="Alfa Slab One"/>
              <a:sym typeface="Alfa Slab One"/>
            </a:endParaRPr>
          </a:p>
        </p:txBody>
      </p:sp>
      <p:sp>
        <p:nvSpPr>
          <p:cNvPr id="677" name="Google Shape;677;p37"/>
          <p:cNvSpPr/>
          <p:nvPr/>
        </p:nvSpPr>
        <p:spPr>
          <a:xfrm>
            <a:off x="6359400" y="4097900"/>
            <a:ext cx="2064600" cy="39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7"/>
          <p:cNvSpPr txBox="1"/>
          <p:nvPr>
            <p:ph idx="4294967295" type="subTitle"/>
          </p:nvPr>
        </p:nvSpPr>
        <p:spPr>
          <a:xfrm>
            <a:off x="6359550" y="4097975"/>
            <a:ext cx="2064600" cy="3918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Alfa Slab One"/>
                <a:ea typeface="Alfa Slab One"/>
                <a:cs typeface="Alfa Slab One"/>
                <a:sym typeface="Alfa Slab One"/>
              </a:rPr>
              <a:t>August 2021</a:t>
            </a:r>
            <a:endParaRPr sz="2000">
              <a:solidFill>
                <a:srgbClr val="FFFFFF"/>
              </a:solidFill>
              <a:latin typeface="Alfa Slab One"/>
              <a:ea typeface="Alfa Slab One"/>
              <a:cs typeface="Alfa Slab One"/>
              <a:sym typeface="Alfa Slab One"/>
            </a:endParaRPr>
          </a:p>
        </p:txBody>
      </p:sp>
      <p:sp>
        <p:nvSpPr>
          <p:cNvPr id="679" name="Google Shape;679;p37"/>
          <p:cNvSpPr txBox="1"/>
          <p:nvPr>
            <p:ph idx="4294967295" type="subTitle"/>
          </p:nvPr>
        </p:nvSpPr>
        <p:spPr>
          <a:xfrm>
            <a:off x="720000" y="4041850"/>
            <a:ext cx="4460400" cy="31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 is the farthest planet from the Sun</a:t>
            </a:r>
            <a:endParaRPr/>
          </a:p>
        </p:txBody>
      </p:sp>
      <p:sp>
        <p:nvSpPr>
          <p:cNvPr id="680" name="Google Shape;680;p37"/>
          <p:cNvSpPr txBox="1"/>
          <p:nvPr>
            <p:ph idx="4294967295" type="subTitle"/>
          </p:nvPr>
        </p:nvSpPr>
        <p:spPr>
          <a:xfrm>
            <a:off x="720000" y="3181050"/>
            <a:ext cx="4460400" cy="31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has a beautiful name, but it’s hot</a:t>
            </a:r>
            <a:endParaRPr/>
          </a:p>
        </p:txBody>
      </p:sp>
      <p:sp>
        <p:nvSpPr>
          <p:cNvPr id="681" name="Google Shape;681;p37"/>
          <p:cNvSpPr txBox="1"/>
          <p:nvPr>
            <p:ph idx="4294967295" type="subTitle"/>
          </p:nvPr>
        </p:nvSpPr>
        <p:spPr>
          <a:xfrm>
            <a:off x="720000" y="2320250"/>
            <a:ext cx="4460400" cy="31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Despite being red, Mars is actually cold</a:t>
            </a:r>
            <a:endParaRPr/>
          </a:p>
        </p:txBody>
      </p:sp>
      <p:sp>
        <p:nvSpPr>
          <p:cNvPr id="682" name="Google Shape;682;p37"/>
          <p:cNvSpPr txBox="1"/>
          <p:nvPr>
            <p:ph idx="4294967295" type="subTitle"/>
          </p:nvPr>
        </p:nvSpPr>
        <p:spPr>
          <a:xfrm>
            <a:off x="720000" y="1482475"/>
            <a:ext cx="4460400" cy="31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 the closest planet to the Sun</a:t>
            </a:r>
            <a:endParaRPr/>
          </a:p>
        </p:txBody>
      </p:sp>
      <p:sp>
        <p:nvSpPr>
          <p:cNvPr id="683" name="Google Shape;683;p37"/>
          <p:cNvSpPr/>
          <p:nvPr/>
        </p:nvSpPr>
        <p:spPr>
          <a:xfrm>
            <a:off x="796125" y="1845375"/>
            <a:ext cx="1362900" cy="52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2158913" y="2699263"/>
            <a:ext cx="1362900" cy="52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3521700" y="3543663"/>
            <a:ext cx="1362900" cy="52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4884488" y="4388088"/>
            <a:ext cx="1362900" cy="52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39"/>
          <p:cNvSpPr/>
          <p:nvPr/>
        </p:nvSpPr>
        <p:spPr>
          <a:xfrm>
            <a:off x="6076500" y="1625025"/>
            <a:ext cx="2064600" cy="39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9"/>
          <p:cNvSpPr/>
          <p:nvPr/>
        </p:nvSpPr>
        <p:spPr>
          <a:xfrm>
            <a:off x="1750025" y="3359275"/>
            <a:ext cx="2064600" cy="39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9"/>
          <p:cNvSpPr/>
          <p:nvPr/>
        </p:nvSpPr>
        <p:spPr>
          <a:xfrm>
            <a:off x="6076500" y="3359275"/>
            <a:ext cx="2064600" cy="39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9"/>
          <p:cNvSpPr/>
          <p:nvPr/>
        </p:nvSpPr>
        <p:spPr>
          <a:xfrm>
            <a:off x="1750025" y="1625025"/>
            <a:ext cx="2064600" cy="39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762" name="Google Shape;762;p39"/>
          <p:cNvSpPr txBox="1"/>
          <p:nvPr>
            <p:ph idx="1" type="subTitle"/>
          </p:nvPr>
        </p:nvSpPr>
        <p:spPr>
          <a:xfrm>
            <a:off x="1826225" y="3819875"/>
            <a:ext cx="2271300" cy="63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but it’s hot</a:t>
            </a:r>
            <a:endParaRPr/>
          </a:p>
        </p:txBody>
      </p:sp>
      <p:sp>
        <p:nvSpPr>
          <p:cNvPr id="763" name="Google Shape;763;p39"/>
          <p:cNvSpPr txBox="1"/>
          <p:nvPr>
            <p:ph idx="2" type="subTitle"/>
          </p:nvPr>
        </p:nvSpPr>
        <p:spPr>
          <a:xfrm>
            <a:off x="6152700" y="3819875"/>
            <a:ext cx="2271300" cy="63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very far away from Earth</a:t>
            </a:r>
            <a:endParaRPr/>
          </a:p>
        </p:txBody>
      </p:sp>
      <p:sp>
        <p:nvSpPr>
          <p:cNvPr id="764" name="Google Shape;764;p39"/>
          <p:cNvSpPr txBox="1"/>
          <p:nvPr>
            <p:ph idx="3" type="subTitle"/>
          </p:nvPr>
        </p:nvSpPr>
        <p:spPr>
          <a:xfrm>
            <a:off x="1826225" y="3359425"/>
            <a:ext cx="1863900" cy="39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765" name="Google Shape;765;p39"/>
          <p:cNvSpPr txBox="1"/>
          <p:nvPr>
            <p:ph idx="4" type="subTitle"/>
          </p:nvPr>
        </p:nvSpPr>
        <p:spPr>
          <a:xfrm>
            <a:off x="6152700" y="3359425"/>
            <a:ext cx="1863900" cy="39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766" name="Google Shape;766;p39"/>
          <p:cNvSpPr txBox="1"/>
          <p:nvPr>
            <p:ph idx="5" type="subTitle"/>
          </p:nvPr>
        </p:nvSpPr>
        <p:spPr>
          <a:xfrm>
            <a:off x="1826225" y="2085625"/>
            <a:ext cx="2271300" cy="63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a:t>
            </a:r>
            <a:endParaRPr/>
          </a:p>
        </p:txBody>
      </p:sp>
      <p:sp>
        <p:nvSpPr>
          <p:cNvPr id="767" name="Google Shape;767;p39"/>
          <p:cNvSpPr txBox="1"/>
          <p:nvPr>
            <p:ph idx="6" type="subTitle"/>
          </p:nvPr>
        </p:nvSpPr>
        <p:spPr>
          <a:xfrm>
            <a:off x="6152700" y="2085625"/>
            <a:ext cx="2271300" cy="63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cold</a:t>
            </a:r>
            <a:endParaRPr/>
          </a:p>
        </p:txBody>
      </p:sp>
      <p:sp>
        <p:nvSpPr>
          <p:cNvPr id="768" name="Google Shape;768;p39"/>
          <p:cNvSpPr txBox="1"/>
          <p:nvPr>
            <p:ph idx="7" type="subTitle"/>
          </p:nvPr>
        </p:nvSpPr>
        <p:spPr>
          <a:xfrm>
            <a:off x="1826225" y="1625175"/>
            <a:ext cx="1863900" cy="39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769" name="Google Shape;769;p39"/>
          <p:cNvSpPr txBox="1"/>
          <p:nvPr>
            <p:ph idx="8" type="subTitle"/>
          </p:nvPr>
        </p:nvSpPr>
        <p:spPr>
          <a:xfrm>
            <a:off x="6152700" y="1625175"/>
            <a:ext cx="1863900" cy="39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grpSp>
        <p:nvGrpSpPr>
          <p:cNvPr id="770" name="Google Shape;770;p39"/>
          <p:cNvGrpSpPr/>
          <p:nvPr/>
        </p:nvGrpSpPr>
        <p:grpSpPr>
          <a:xfrm>
            <a:off x="723172" y="1796281"/>
            <a:ext cx="768519" cy="645989"/>
            <a:chOff x="4084603" y="1617182"/>
            <a:chExt cx="363040" cy="305158"/>
          </a:xfrm>
        </p:grpSpPr>
        <p:sp>
          <p:nvSpPr>
            <p:cNvPr id="771" name="Google Shape;771;p39"/>
            <p:cNvSpPr/>
            <p:nvPr/>
          </p:nvSpPr>
          <p:spPr>
            <a:xfrm>
              <a:off x="4109401" y="1627762"/>
              <a:ext cx="313408" cy="255524"/>
            </a:xfrm>
            <a:custGeom>
              <a:rect b="b" l="l" r="r" t="t"/>
              <a:pathLst>
                <a:path extrusionOk="0" h="7584" w="9302">
                  <a:moveTo>
                    <a:pt x="835" y="1"/>
                  </a:moveTo>
                  <a:cubicBezTo>
                    <a:pt x="373" y="1"/>
                    <a:pt x="0" y="384"/>
                    <a:pt x="0" y="845"/>
                  </a:cubicBezTo>
                  <a:lnTo>
                    <a:pt x="0" y="7583"/>
                  </a:lnTo>
                  <a:lnTo>
                    <a:pt x="9302" y="7583"/>
                  </a:lnTo>
                  <a:lnTo>
                    <a:pt x="9302" y="845"/>
                  </a:lnTo>
                  <a:cubicBezTo>
                    <a:pt x="9302" y="384"/>
                    <a:pt x="8918" y="1"/>
                    <a:pt x="8457" y="1"/>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9"/>
            <p:cNvSpPr/>
            <p:nvPr/>
          </p:nvSpPr>
          <p:spPr>
            <a:xfrm>
              <a:off x="4265939" y="1627762"/>
              <a:ext cx="156872" cy="255524"/>
            </a:xfrm>
            <a:custGeom>
              <a:rect b="b" l="l" r="r" t="t"/>
              <a:pathLst>
                <a:path extrusionOk="0" h="7584" w="4656">
                  <a:moveTo>
                    <a:pt x="0" y="1"/>
                  </a:moveTo>
                  <a:lnTo>
                    <a:pt x="0" y="7583"/>
                  </a:lnTo>
                  <a:lnTo>
                    <a:pt x="4656" y="7583"/>
                  </a:lnTo>
                  <a:lnTo>
                    <a:pt x="4656" y="845"/>
                  </a:lnTo>
                  <a:cubicBezTo>
                    <a:pt x="4656" y="384"/>
                    <a:pt x="4272" y="1"/>
                    <a:pt x="3811" y="1"/>
                  </a:cubicBez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9"/>
            <p:cNvSpPr/>
            <p:nvPr/>
          </p:nvSpPr>
          <p:spPr>
            <a:xfrm>
              <a:off x="4098787" y="1617182"/>
              <a:ext cx="334634" cy="266103"/>
            </a:xfrm>
            <a:custGeom>
              <a:rect b="b" l="l" r="r" t="t"/>
              <a:pathLst>
                <a:path extrusionOk="0" h="7898" w="9932">
                  <a:moveTo>
                    <a:pt x="1150" y="0"/>
                  </a:moveTo>
                  <a:cubicBezTo>
                    <a:pt x="512" y="0"/>
                    <a:pt x="1" y="521"/>
                    <a:pt x="1" y="1159"/>
                  </a:cubicBezTo>
                  <a:lnTo>
                    <a:pt x="1" y="7897"/>
                  </a:lnTo>
                  <a:lnTo>
                    <a:pt x="630" y="7897"/>
                  </a:lnTo>
                  <a:lnTo>
                    <a:pt x="630" y="1159"/>
                  </a:lnTo>
                  <a:cubicBezTo>
                    <a:pt x="630" y="865"/>
                    <a:pt x="865" y="629"/>
                    <a:pt x="1150" y="629"/>
                  </a:cubicBezTo>
                  <a:lnTo>
                    <a:pt x="8772" y="629"/>
                  </a:lnTo>
                  <a:cubicBezTo>
                    <a:pt x="9067" y="629"/>
                    <a:pt x="9303" y="865"/>
                    <a:pt x="9303" y="1159"/>
                  </a:cubicBezTo>
                  <a:lnTo>
                    <a:pt x="9303" y="7897"/>
                  </a:lnTo>
                  <a:lnTo>
                    <a:pt x="9931" y="7897"/>
                  </a:lnTo>
                  <a:lnTo>
                    <a:pt x="9931" y="1159"/>
                  </a:lnTo>
                  <a:cubicBezTo>
                    <a:pt x="9931" y="521"/>
                    <a:pt x="9410" y="0"/>
                    <a:pt x="8772" y="0"/>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9"/>
            <p:cNvSpPr/>
            <p:nvPr/>
          </p:nvSpPr>
          <p:spPr>
            <a:xfrm>
              <a:off x="4265939" y="1617182"/>
              <a:ext cx="167485" cy="266103"/>
            </a:xfrm>
            <a:custGeom>
              <a:rect b="b" l="l" r="r" t="t"/>
              <a:pathLst>
                <a:path extrusionOk="0" h="7898" w="4971">
                  <a:moveTo>
                    <a:pt x="0" y="0"/>
                  </a:moveTo>
                  <a:lnTo>
                    <a:pt x="0" y="629"/>
                  </a:lnTo>
                  <a:lnTo>
                    <a:pt x="3811" y="629"/>
                  </a:lnTo>
                  <a:cubicBezTo>
                    <a:pt x="4106" y="629"/>
                    <a:pt x="4342" y="865"/>
                    <a:pt x="4342" y="1159"/>
                  </a:cubicBezTo>
                  <a:lnTo>
                    <a:pt x="4342" y="7897"/>
                  </a:lnTo>
                  <a:lnTo>
                    <a:pt x="4970" y="7897"/>
                  </a:lnTo>
                  <a:lnTo>
                    <a:pt x="4970" y="1159"/>
                  </a:lnTo>
                  <a:cubicBezTo>
                    <a:pt x="4970" y="521"/>
                    <a:pt x="4449" y="0"/>
                    <a:pt x="3811"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9"/>
            <p:cNvSpPr/>
            <p:nvPr/>
          </p:nvSpPr>
          <p:spPr>
            <a:xfrm>
              <a:off x="4084603" y="1840568"/>
              <a:ext cx="363037" cy="81772"/>
            </a:xfrm>
            <a:custGeom>
              <a:rect b="b" l="l" r="r" t="t"/>
              <a:pathLst>
                <a:path extrusionOk="0" h="2427" w="10775">
                  <a:moveTo>
                    <a:pt x="314" y="0"/>
                  </a:moveTo>
                  <a:cubicBezTo>
                    <a:pt x="138" y="0"/>
                    <a:pt x="0" y="147"/>
                    <a:pt x="0" y="315"/>
                  </a:cubicBezTo>
                  <a:lnTo>
                    <a:pt x="0" y="953"/>
                  </a:lnTo>
                  <a:cubicBezTo>
                    <a:pt x="0" y="1758"/>
                    <a:pt x="658" y="2426"/>
                    <a:pt x="1473" y="2426"/>
                  </a:cubicBezTo>
                  <a:lnTo>
                    <a:pt x="9301" y="2426"/>
                  </a:lnTo>
                  <a:cubicBezTo>
                    <a:pt x="10116" y="2426"/>
                    <a:pt x="10774" y="1758"/>
                    <a:pt x="10774" y="953"/>
                  </a:cubicBezTo>
                  <a:lnTo>
                    <a:pt x="10774" y="315"/>
                  </a:lnTo>
                  <a:cubicBezTo>
                    <a:pt x="10774" y="147"/>
                    <a:pt x="10627" y="0"/>
                    <a:pt x="10460" y="0"/>
                  </a:cubicBezTo>
                  <a:lnTo>
                    <a:pt x="6875" y="0"/>
                  </a:lnTo>
                  <a:cubicBezTo>
                    <a:pt x="6738" y="0"/>
                    <a:pt x="6610" y="99"/>
                    <a:pt x="6570" y="246"/>
                  </a:cubicBezTo>
                  <a:lnTo>
                    <a:pt x="6423" y="845"/>
                  </a:lnTo>
                  <a:lnTo>
                    <a:pt x="4351" y="845"/>
                  </a:lnTo>
                  <a:lnTo>
                    <a:pt x="4194" y="246"/>
                  </a:lnTo>
                  <a:cubicBezTo>
                    <a:pt x="4164" y="99"/>
                    <a:pt x="4036" y="0"/>
                    <a:pt x="388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9"/>
            <p:cNvSpPr/>
            <p:nvPr/>
          </p:nvSpPr>
          <p:spPr>
            <a:xfrm>
              <a:off x="4265939" y="1840568"/>
              <a:ext cx="181704" cy="81772"/>
            </a:xfrm>
            <a:custGeom>
              <a:rect b="b" l="l" r="r" t="t"/>
              <a:pathLst>
                <a:path extrusionOk="0" h="2427" w="5393">
                  <a:moveTo>
                    <a:pt x="1493" y="0"/>
                  </a:moveTo>
                  <a:cubicBezTo>
                    <a:pt x="1356" y="0"/>
                    <a:pt x="1228" y="99"/>
                    <a:pt x="1188" y="246"/>
                  </a:cubicBezTo>
                  <a:lnTo>
                    <a:pt x="1041" y="845"/>
                  </a:lnTo>
                  <a:lnTo>
                    <a:pt x="0" y="845"/>
                  </a:lnTo>
                  <a:lnTo>
                    <a:pt x="0" y="2426"/>
                  </a:lnTo>
                  <a:lnTo>
                    <a:pt x="3919" y="2426"/>
                  </a:lnTo>
                  <a:cubicBezTo>
                    <a:pt x="4734" y="2426"/>
                    <a:pt x="5392" y="1758"/>
                    <a:pt x="5392" y="953"/>
                  </a:cubicBezTo>
                  <a:lnTo>
                    <a:pt x="5392" y="315"/>
                  </a:lnTo>
                  <a:cubicBezTo>
                    <a:pt x="5392" y="147"/>
                    <a:pt x="5245" y="0"/>
                    <a:pt x="5078"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9"/>
            <p:cNvSpPr/>
            <p:nvPr/>
          </p:nvSpPr>
          <p:spPr>
            <a:xfrm>
              <a:off x="4084603" y="1840568"/>
              <a:ext cx="181367" cy="81772"/>
            </a:xfrm>
            <a:custGeom>
              <a:rect b="b" l="l" r="r" t="t"/>
              <a:pathLst>
                <a:path extrusionOk="0" h="2427" w="5383">
                  <a:moveTo>
                    <a:pt x="314" y="0"/>
                  </a:moveTo>
                  <a:cubicBezTo>
                    <a:pt x="138" y="0"/>
                    <a:pt x="0" y="147"/>
                    <a:pt x="0" y="315"/>
                  </a:cubicBezTo>
                  <a:lnTo>
                    <a:pt x="0" y="953"/>
                  </a:lnTo>
                  <a:cubicBezTo>
                    <a:pt x="0" y="1758"/>
                    <a:pt x="658" y="2426"/>
                    <a:pt x="1473" y="2426"/>
                  </a:cubicBezTo>
                  <a:lnTo>
                    <a:pt x="5382" y="2426"/>
                  </a:lnTo>
                  <a:lnTo>
                    <a:pt x="5382" y="845"/>
                  </a:lnTo>
                  <a:lnTo>
                    <a:pt x="4351" y="845"/>
                  </a:lnTo>
                  <a:lnTo>
                    <a:pt x="4194" y="246"/>
                  </a:lnTo>
                  <a:cubicBezTo>
                    <a:pt x="4164" y="99"/>
                    <a:pt x="4036" y="0"/>
                    <a:pt x="3889" y="0"/>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9"/>
            <p:cNvSpPr/>
            <p:nvPr/>
          </p:nvSpPr>
          <p:spPr>
            <a:xfrm>
              <a:off x="4141173" y="1665161"/>
              <a:ext cx="124797" cy="106266"/>
            </a:xfrm>
            <a:custGeom>
              <a:rect b="b" l="l" r="r" t="t"/>
              <a:pathLst>
                <a:path extrusionOk="0" h="3154" w="3704">
                  <a:moveTo>
                    <a:pt x="314" y="1"/>
                  </a:moveTo>
                  <a:cubicBezTo>
                    <a:pt x="148" y="1"/>
                    <a:pt x="0" y="138"/>
                    <a:pt x="0" y="315"/>
                  </a:cubicBezTo>
                  <a:lnTo>
                    <a:pt x="0" y="2839"/>
                  </a:lnTo>
                  <a:cubicBezTo>
                    <a:pt x="0" y="3016"/>
                    <a:pt x="148" y="3153"/>
                    <a:pt x="314" y="3153"/>
                  </a:cubicBezTo>
                  <a:lnTo>
                    <a:pt x="3389" y="3153"/>
                  </a:lnTo>
                  <a:cubicBezTo>
                    <a:pt x="3566" y="3153"/>
                    <a:pt x="3703" y="3016"/>
                    <a:pt x="3703" y="2839"/>
                  </a:cubicBezTo>
                  <a:lnTo>
                    <a:pt x="3703" y="315"/>
                  </a:lnTo>
                  <a:cubicBezTo>
                    <a:pt x="3703" y="138"/>
                    <a:pt x="3566" y="1"/>
                    <a:pt x="3389" y="1"/>
                  </a:cubicBezTo>
                  <a:close/>
                </a:path>
              </a:pathLst>
            </a:custGeom>
            <a:solidFill>
              <a:srgbClr val="FF5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9"/>
            <p:cNvSpPr/>
            <p:nvPr/>
          </p:nvSpPr>
          <p:spPr>
            <a:xfrm>
              <a:off x="4296364" y="1665161"/>
              <a:ext cx="94339" cy="21226"/>
            </a:xfrm>
            <a:custGeom>
              <a:rect b="b" l="l" r="r" t="t"/>
              <a:pathLst>
                <a:path extrusionOk="0" h="630" w="2800">
                  <a:moveTo>
                    <a:pt x="325" y="1"/>
                  </a:moveTo>
                  <a:cubicBezTo>
                    <a:pt x="148" y="1"/>
                    <a:pt x="1" y="138"/>
                    <a:pt x="1" y="315"/>
                  </a:cubicBezTo>
                  <a:cubicBezTo>
                    <a:pt x="1" y="492"/>
                    <a:pt x="148" y="629"/>
                    <a:pt x="325" y="629"/>
                  </a:cubicBezTo>
                  <a:lnTo>
                    <a:pt x="2485" y="629"/>
                  </a:lnTo>
                  <a:cubicBezTo>
                    <a:pt x="2662" y="629"/>
                    <a:pt x="2800" y="492"/>
                    <a:pt x="2800" y="315"/>
                  </a:cubicBezTo>
                  <a:cubicBezTo>
                    <a:pt x="2800" y="138"/>
                    <a:pt x="2662" y="1"/>
                    <a:pt x="2485" y="1"/>
                  </a:cubicBezTo>
                  <a:close/>
                </a:path>
              </a:pathLst>
            </a:custGeom>
            <a:solidFill>
              <a:srgbClr val="095E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9"/>
            <p:cNvSpPr/>
            <p:nvPr/>
          </p:nvSpPr>
          <p:spPr>
            <a:xfrm>
              <a:off x="4296364" y="1707547"/>
              <a:ext cx="94339" cy="21530"/>
            </a:xfrm>
            <a:custGeom>
              <a:rect b="b" l="l" r="r" t="t"/>
              <a:pathLst>
                <a:path extrusionOk="0" h="639" w="2800">
                  <a:moveTo>
                    <a:pt x="325" y="0"/>
                  </a:moveTo>
                  <a:cubicBezTo>
                    <a:pt x="148" y="0"/>
                    <a:pt x="1" y="147"/>
                    <a:pt x="1" y="324"/>
                  </a:cubicBezTo>
                  <a:cubicBezTo>
                    <a:pt x="1" y="491"/>
                    <a:pt x="148" y="638"/>
                    <a:pt x="325" y="638"/>
                  </a:cubicBezTo>
                  <a:lnTo>
                    <a:pt x="2485" y="638"/>
                  </a:lnTo>
                  <a:cubicBezTo>
                    <a:pt x="2662" y="638"/>
                    <a:pt x="2800" y="491"/>
                    <a:pt x="2800" y="324"/>
                  </a:cubicBezTo>
                  <a:cubicBezTo>
                    <a:pt x="2800" y="147"/>
                    <a:pt x="2662" y="0"/>
                    <a:pt x="2485" y="0"/>
                  </a:cubicBezTo>
                  <a:close/>
                </a:path>
              </a:pathLst>
            </a:custGeom>
            <a:solidFill>
              <a:srgbClr val="095E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9"/>
            <p:cNvSpPr/>
            <p:nvPr/>
          </p:nvSpPr>
          <p:spPr>
            <a:xfrm>
              <a:off x="4296364" y="1750203"/>
              <a:ext cx="94339" cy="21226"/>
            </a:xfrm>
            <a:custGeom>
              <a:rect b="b" l="l" r="r" t="t"/>
              <a:pathLst>
                <a:path extrusionOk="0" h="630" w="2800">
                  <a:moveTo>
                    <a:pt x="325" y="1"/>
                  </a:moveTo>
                  <a:cubicBezTo>
                    <a:pt x="148" y="1"/>
                    <a:pt x="1" y="138"/>
                    <a:pt x="1" y="315"/>
                  </a:cubicBezTo>
                  <a:cubicBezTo>
                    <a:pt x="1" y="492"/>
                    <a:pt x="148" y="629"/>
                    <a:pt x="325" y="629"/>
                  </a:cubicBezTo>
                  <a:lnTo>
                    <a:pt x="2485" y="629"/>
                  </a:lnTo>
                  <a:cubicBezTo>
                    <a:pt x="2662" y="629"/>
                    <a:pt x="2800" y="492"/>
                    <a:pt x="2800" y="315"/>
                  </a:cubicBezTo>
                  <a:cubicBezTo>
                    <a:pt x="2800" y="138"/>
                    <a:pt x="2662" y="1"/>
                    <a:pt x="2485" y="1"/>
                  </a:cubicBezTo>
                  <a:close/>
                </a:path>
              </a:pathLst>
            </a:custGeom>
            <a:solidFill>
              <a:srgbClr val="095E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9"/>
            <p:cNvSpPr/>
            <p:nvPr/>
          </p:nvSpPr>
          <p:spPr>
            <a:xfrm>
              <a:off x="4296364" y="1792926"/>
              <a:ext cx="94339" cy="21193"/>
            </a:xfrm>
            <a:custGeom>
              <a:rect b="b" l="l" r="r" t="t"/>
              <a:pathLst>
                <a:path extrusionOk="0" h="629" w="2800">
                  <a:moveTo>
                    <a:pt x="325" y="0"/>
                  </a:moveTo>
                  <a:cubicBezTo>
                    <a:pt x="148" y="0"/>
                    <a:pt x="1" y="138"/>
                    <a:pt x="1" y="314"/>
                  </a:cubicBezTo>
                  <a:cubicBezTo>
                    <a:pt x="1" y="481"/>
                    <a:pt x="148" y="629"/>
                    <a:pt x="325" y="629"/>
                  </a:cubicBezTo>
                  <a:lnTo>
                    <a:pt x="2485" y="629"/>
                  </a:lnTo>
                  <a:cubicBezTo>
                    <a:pt x="2662" y="629"/>
                    <a:pt x="2800" y="481"/>
                    <a:pt x="2800" y="314"/>
                  </a:cubicBezTo>
                  <a:cubicBezTo>
                    <a:pt x="2800" y="138"/>
                    <a:pt x="2662" y="0"/>
                    <a:pt x="2485" y="0"/>
                  </a:cubicBezTo>
                  <a:close/>
                </a:path>
              </a:pathLst>
            </a:custGeom>
            <a:solidFill>
              <a:srgbClr val="095E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9"/>
            <p:cNvSpPr/>
            <p:nvPr/>
          </p:nvSpPr>
          <p:spPr>
            <a:xfrm>
              <a:off x="4150439" y="1792926"/>
              <a:ext cx="21193" cy="21193"/>
            </a:xfrm>
            <a:custGeom>
              <a:rect b="b" l="l" r="r" t="t"/>
              <a:pathLst>
                <a:path extrusionOk="0" h="629" w="629">
                  <a:moveTo>
                    <a:pt x="314" y="0"/>
                  </a:moveTo>
                  <a:cubicBezTo>
                    <a:pt x="138" y="0"/>
                    <a:pt x="0" y="138"/>
                    <a:pt x="0" y="314"/>
                  </a:cubicBezTo>
                  <a:cubicBezTo>
                    <a:pt x="0" y="481"/>
                    <a:pt x="138" y="629"/>
                    <a:pt x="314" y="629"/>
                  </a:cubicBezTo>
                  <a:cubicBezTo>
                    <a:pt x="491" y="629"/>
                    <a:pt x="629" y="481"/>
                    <a:pt x="629" y="314"/>
                  </a:cubicBezTo>
                  <a:cubicBezTo>
                    <a:pt x="629" y="138"/>
                    <a:pt x="491" y="0"/>
                    <a:pt x="314" y="0"/>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9"/>
            <p:cNvSpPr/>
            <p:nvPr/>
          </p:nvSpPr>
          <p:spPr>
            <a:xfrm>
              <a:off x="4193128" y="1792926"/>
              <a:ext cx="21226" cy="21193"/>
            </a:xfrm>
            <a:custGeom>
              <a:rect b="b" l="l" r="r" t="t"/>
              <a:pathLst>
                <a:path extrusionOk="0" h="629" w="630">
                  <a:moveTo>
                    <a:pt x="315" y="0"/>
                  </a:moveTo>
                  <a:cubicBezTo>
                    <a:pt x="138" y="0"/>
                    <a:pt x="1" y="138"/>
                    <a:pt x="1" y="314"/>
                  </a:cubicBezTo>
                  <a:cubicBezTo>
                    <a:pt x="1" y="481"/>
                    <a:pt x="138" y="629"/>
                    <a:pt x="315" y="629"/>
                  </a:cubicBezTo>
                  <a:cubicBezTo>
                    <a:pt x="481" y="629"/>
                    <a:pt x="629" y="481"/>
                    <a:pt x="629" y="314"/>
                  </a:cubicBezTo>
                  <a:cubicBezTo>
                    <a:pt x="629" y="138"/>
                    <a:pt x="481" y="0"/>
                    <a:pt x="315" y="0"/>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9"/>
            <p:cNvSpPr/>
            <p:nvPr/>
          </p:nvSpPr>
          <p:spPr>
            <a:xfrm>
              <a:off x="4235480" y="1792926"/>
              <a:ext cx="21226" cy="21193"/>
            </a:xfrm>
            <a:custGeom>
              <a:rect b="b" l="l" r="r" t="t"/>
              <a:pathLst>
                <a:path extrusionOk="0" h="629" w="630">
                  <a:moveTo>
                    <a:pt x="315" y="0"/>
                  </a:moveTo>
                  <a:cubicBezTo>
                    <a:pt x="148" y="0"/>
                    <a:pt x="1" y="138"/>
                    <a:pt x="1" y="314"/>
                  </a:cubicBezTo>
                  <a:cubicBezTo>
                    <a:pt x="1" y="481"/>
                    <a:pt x="148" y="629"/>
                    <a:pt x="315" y="629"/>
                  </a:cubicBezTo>
                  <a:cubicBezTo>
                    <a:pt x="492" y="629"/>
                    <a:pt x="629" y="481"/>
                    <a:pt x="629" y="314"/>
                  </a:cubicBezTo>
                  <a:cubicBezTo>
                    <a:pt x="629" y="138"/>
                    <a:pt x="492" y="0"/>
                    <a:pt x="315" y="0"/>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39"/>
          <p:cNvGrpSpPr/>
          <p:nvPr/>
        </p:nvGrpSpPr>
        <p:grpSpPr>
          <a:xfrm>
            <a:off x="5045470" y="3475570"/>
            <a:ext cx="772730" cy="768809"/>
            <a:chOff x="4083592" y="2243842"/>
            <a:chExt cx="365029" cy="363177"/>
          </a:xfrm>
        </p:grpSpPr>
        <p:sp>
          <p:nvSpPr>
            <p:cNvPr id="787" name="Google Shape;787;p39"/>
            <p:cNvSpPr/>
            <p:nvPr/>
          </p:nvSpPr>
          <p:spPr>
            <a:xfrm>
              <a:off x="4090196" y="2249604"/>
              <a:ext cx="351817" cy="351783"/>
            </a:xfrm>
            <a:custGeom>
              <a:rect b="b" l="l" r="r" t="t"/>
              <a:pathLst>
                <a:path extrusionOk="0" h="10441" w="10442">
                  <a:moveTo>
                    <a:pt x="6474" y="0"/>
                  </a:moveTo>
                  <a:cubicBezTo>
                    <a:pt x="5354" y="216"/>
                    <a:pt x="3576" y="776"/>
                    <a:pt x="2172" y="2170"/>
                  </a:cubicBezTo>
                  <a:cubicBezTo>
                    <a:pt x="767" y="3575"/>
                    <a:pt x="217" y="5353"/>
                    <a:pt x="1" y="6483"/>
                  </a:cubicBezTo>
                  <a:lnTo>
                    <a:pt x="3959" y="10440"/>
                  </a:lnTo>
                  <a:cubicBezTo>
                    <a:pt x="5088" y="10224"/>
                    <a:pt x="6866" y="9665"/>
                    <a:pt x="8261" y="8260"/>
                  </a:cubicBezTo>
                  <a:cubicBezTo>
                    <a:pt x="9665" y="6865"/>
                    <a:pt x="10215" y="5088"/>
                    <a:pt x="10442" y="3958"/>
                  </a:cubicBezTo>
                  <a:lnTo>
                    <a:pt x="6474"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9"/>
            <p:cNvSpPr/>
            <p:nvPr/>
          </p:nvSpPr>
          <p:spPr>
            <a:xfrm>
              <a:off x="4157043" y="2316451"/>
              <a:ext cx="284971" cy="284937"/>
            </a:xfrm>
            <a:custGeom>
              <a:rect b="b" l="l" r="r" t="t"/>
              <a:pathLst>
                <a:path extrusionOk="0" h="8457" w="8458">
                  <a:moveTo>
                    <a:pt x="6474" y="0"/>
                  </a:moveTo>
                  <a:lnTo>
                    <a:pt x="1" y="6472"/>
                  </a:lnTo>
                  <a:lnTo>
                    <a:pt x="1975" y="8456"/>
                  </a:lnTo>
                  <a:cubicBezTo>
                    <a:pt x="3104" y="8240"/>
                    <a:pt x="4882" y="7681"/>
                    <a:pt x="6277" y="6276"/>
                  </a:cubicBezTo>
                  <a:cubicBezTo>
                    <a:pt x="7681" y="4881"/>
                    <a:pt x="8231" y="3104"/>
                    <a:pt x="8458" y="1974"/>
                  </a:cubicBezTo>
                  <a:lnTo>
                    <a:pt x="6474" y="0"/>
                  </a:ln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9"/>
            <p:cNvSpPr/>
            <p:nvPr/>
          </p:nvSpPr>
          <p:spPr>
            <a:xfrm>
              <a:off x="4307280" y="2243842"/>
              <a:ext cx="141340" cy="140464"/>
            </a:xfrm>
            <a:custGeom>
              <a:rect b="b" l="l" r="r" t="t"/>
              <a:pathLst>
                <a:path extrusionOk="0" h="4169" w="4195">
                  <a:moveTo>
                    <a:pt x="1734" y="1"/>
                  </a:moveTo>
                  <a:cubicBezTo>
                    <a:pt x="1312" y="1"/>
                    <a:pt x="864" y="34"/>
                    <a:pt x="404" y="102"/>
                  </a:cubicBezTo>
                  <a:cubicBezTo>
                    <a:pt x="295" y="122"/>
                    <a:pt x="168" y="141"/>
                    <a:pt x="31" y="171"/>
                  </a:cubicBezTo>
                  <a:cubicBezTo>
                    <a:pt x="11" y="338"/>
                    <a:pt x="1" y="515"/>
                    <a:pt x="1" y="691"/>
                  </a:cubicBezTo>
                  <a:cubicBezTo>
                    <a:pt x="1" y="2607"/>
                    <a:pt x="1563" y="4168"/>
                    <a:pt x="3478" y="4168"/>
                  </a:cubicBezTo>
                  <a:cubicBezTo>
                    <a:pt x="3654" y="4168"/>
                    <a:pt x="3831" y="4159"/>
                    <a:pt x="3999" y="4129"/>
                  </a:cubicBezTo>
                  <a:cubicBezTo>
                    <a:pt x="4018" y="4002"/>
                    <a:pt x="4047" y="3874"/>
                    <a:pt x="4057" y="3756"/>
                  </a:cubicBezTo>
                  <a:cubicBezTo>
                    <a:pt x="4165" y="3039"/>
                    <a:pt x="4195" y="2332"/>
                    <a:pt x="4126" y="1732"/>
                  </a:cubicBezTo>
                  <a:cubicBezTo>
                    <a:pt x="4087" y="1300"/>
                    <a:pt x="3969" y="731"/>
                    <a:pt x="3704" y="466"/>
                  </a:cubicBezTo>
                  <a:cubicBezTo>
                    <a:pt x="3429" y="191"/>
                    <a:pt x="2869" y="82"/>
                    <a:pt x="2436" y="34"/>
                  </a:cubicBezTo>
                  <a:cubicBezTo>
                    <a:pt x="2213" y="12"/>
                    <a:pt x="1978" y="1"/>
                    <a:pt x="1734" y="1"/>
                  </a:cubicBez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9"/>
            <p:cNvSpPr/>
            <p:nvPr/>
          </p:nvSpPr>
          <p:spPr>
            <a:xfrm>
              <a:off x="4083592" y="2466689"/>
              <a:ext cx="141340" cy="140329"/>
            </a:xfrm>
            <a:custGeom>
              <a:rect b="b" l="l" r="r" t="t"/>
              <a:pathLst>
                <a:path extrusionOk="0" h="4165" w="4195">
                  <a:moveTo>
                    <a:pt x="707" y="0"/>
                  </a:moveTo>
                  <a:cubicBezTo>
                    <a:pt x="541" y="0"/>
                    <a:pt x="364" y="10"/>
                    <a:pt x="197" y="40"/>
                  </a:cubicBezTo>
                  <a:cubicBezTo>
                    <a:pt x="168" y="167"/>
                    <a:pt x="148" y="295"/>
                    <a:pt x="128" y="413"/>
                  </a:cubicBezTo>
                  <a:cubicBezTo>
                    <a:pt x="20" y="1129"/>
                    <a:pt x="0" y="1827"/>
                    <a:pt x="59" y="2436"/>
                  </a:cubicBezTo>
                  <a:cubicBezTo>
                    <a:pt x="109" y="2868"/>
                    <a:pt x="216" y="3428"/>
                    <a:pt x="491" y="3703"/>
                  </a:cubicBezTo>
                  <a:cubicBezTo>
                    <a:pt x="757" y="3978"/>
                    <a:pt x="1326" y="4086"/>
                    <a:pt x="1759" y="4125"/>
                  </a:cubicBezTo>
                  <a:cubicBezTo>
                    <a:pt x="1975" y="4154"/>
                    <a:pt x="2210" y="4165"/>
                    <a:pt x="2456" y="4165"/>
                  </a:cubicBezTo>
                  <a:cubicBezTo>
                    <a:pt x="2878" y="4165"/>
                    <a:pt x="3330" y="4125"/>
                    <a:pt x="3782" y="4056"/>
                  </a:cubicBezTo>
                  <a:cubicBezTo>
                    <a:pt x="3900" y="4047"/>
                    <a:pt x="4018" y="4017"/>
                    <a:pt x="4155" y="3997"/>
                  </a:cubicBezTo>
                  <a:cubicBezTo>
                    <a:pt x="4184" y="3831"/>
                    <a:pt x="4194" y="3654"/>
                    <a:pt x="4194" y="3477"/>
                  </a:cubicBezTo>
                  <a:cubicBezTo>
                    <a:pt x="4194" y="1562"/>
                    <a:pt x="2632" y="0"/>
                    <a:pt x="707" y="0"/>
                  </a:cubicBez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9"/>
            <p:cNvSpPr/>
            <p:nvPr/>
          </p:nvSpPr>
          <p:spPr>
            <a:xfrm>
              <a:off x="4146126" y="2307017"/>
              <a:ext cx="155895" cy="152728"/>
            </a:xfrm>
            <a:custGeom>
              <a:rect b="b" l="l" r="r" t="t"/>
              <a:pathLst>
                <a:path extrusionOk="0" h="4533" w="4627">
                  <a:moveTo>
                    <a:pt x="3645" y="1"/>
                  </a:moveTo>
                  <a:cubicBezTo>
                    <a:pt x="3591" y="1"/>
                    <a:pt x="3536" y="15"/>
                    <a:pt x="3487" y="44"/>
                  </a:cubicBezTo>
                  <a:cubicBezTo>
                    <a:pt x="3330" y="123"/>
                    <a:pt x="3281" y="319"/>
                    <a:pt x="3369" y="477"/>
                  </a:cubicBezTo>
                  <a:lnTo>
                    <a:pt x="3526" y="752"/>
                  </a:lnTo>
                  <a:cubicBezTo>
                    <a:pt x="3271" y="909"/>
                    <a:pt x="3035" y="1075"/>
                    <a:pt x="2800" y="1252"/>
                  </a:cubicBezTo>
                  <a:lnTo>
                    <a:pt x="2594" y="1007"/>
                  </a:lnTo>
                  <a:cubicBezTo>
                    <a:pt x="2533" y="930"/>
                    <a:pt x="2446" y="890"/>
                    <a:pt x="2356" y="890"/>
                  </a:cubicBezTo>
                  <a:cubicBezTo>
                    <a:pt x="2285" y="890"/>
                    <a:pt x="2212" y="916"/>
                    <a:pt x="2151" y="968"/>
                  </a:cubicBezTo>
                  <a:cubicBezTo>
                    <a:pt x="2014" y="1075"/>
                    <a:pt x="2005" y="1272"/>
                    <a:pt x="2112" y="1409"/>
                  </a:cubicBezTo>
                  <a:lnTo>
                    <a:pt x="2319" y="1655"/>
                  </a:lnTo>
                  <a:cubicBezTo>
                    <a:pt x="2103" y="1852"/>
                    <a:pt x="1896" y="2058"/>
                    <a:pt x="1700" y="2274"/>
                  </a:cubicBezTo>
                  <a:lnTo>
                    <a:pt x="1454" y="2068"/>
                  </a:lnTo>
                  <a:cubicBezTo>
                    <a:pt x="1394" y="2020"/>
                    <a:pt x="1323" y="1997"/>
                    <a:pt x="1252" y="1997"/>
                  </a:cubicBezTo>
                  <a:cubicBezTo>
                    <a:pt x="1162" y="1997"/>
                    <a:pt x="1073" y="2035"/>
                    <a:pt x="1012" y="2107"/>
                  </a:cubicBezTo>
                  <a:cubicBezTo>
                    <a:pt x="894" y="2245"/>
                    <a:pt x="914" y="2441"/>
                    <a:pt x="1051" y="2549"/>
                  </a:cubicBezTo>
                  <a:lnTo>
                    <a:pt x="1297" y="2755"/>
                  </a:lnTo>
                  <a:cubicBezTo>
                    <a:pt x="1121" y="2991"/>
                    <a:pt x="953" y="3236"/>
                    <a:pt x="796" y="3482"/>
                  </a:cubicBezTo>
                  <a:lnTo>
                    <a:pt x="512" y="3325"/>
                  </a:lnTo>
                  <a:cubicBezTo>
                    <a:pt x="462" y="3295"/>
                    <a:pt x="408" y="3281"/>
                    <a:pt x="354" y="3281"/>
                  </a:cubicBezTo>
                  <a:cubicBezTo>
                    <a:pt x="246" y="3281"/>
                    <a:pt x="141" y="3338"/>
                    <a:pt x="89" y="3443"/>
                  </a:cubicBezTo>
                  <a:cubicBezTo>
                    <a:pt x="1" y="3590"/>
                    <a:pt x="50" y="3786"/>
                    <a:pt x="207" y="3875"/>
                  </a:cubicBezTo>
                  <a:lnTo>
                    <a:pt x="1297" y="4493"/>
                  </a:lnTo>
                  <a:cubicBezTo>
                    <a:pt x="1346" y="4523"/>
                    <a:pt x="1405" y="4533"/>
                    <a:pt x="1454" y="4533"/>
                  </a:cubicBezTo>
                  <a:cubicBezTo>
                    <a:pt x="1572" y="4533"/>
                    <a:pt x="1671" y="4484"/>
                    <a:pt x="1729" y="4375"/>
                  </a:cubicBezTo>
                  <a:cubicBezTo>
                    <a:pt x="1817" y="4229"/>
                    <a:pt x="1769" y="4032"/>
                    <a:pt x="1612" y="3943"/>
                  </a:cubicBezTo>
                  <a:lnTo>
                    <a:pt x="1346" y="3796"/>
                  </a:lnTo>
                  <a:cubicBezTo>
                    <a:pt x="1484" y="3580"/>
                    <a:pt x="1621" y="3364"/>
                    <a:pt x="1778" y="3168"/>
                  </a:cubicBezTo>
                  <a:lnTo>
                    <a:pt x="2014" y="3364"/>
                  </a:lnTo>
                  <a:cubicBezTo>
                    <a:pt x="2073" y="3413"/>
                    <a:pt x="2151" y="3433"/>
                    <a:pt x="2221" y="3433"/>
                  </a:cubicBezTo>
                  <a:cubicBezTo>
                    <a:pt x="2309" y="3433"/>
                    <a:pt x="2397" y="3393"/>
                    <a:pt x="2466" y="3325"/>
                  </a:cubicBezTo>
                  <a:cubicBezTo>
                    <a:pt x="2574" y="3187"/>
                    <a:pt x="2555" y="2991"/>
                    <a:pt x="2426" y="2883"/>
                  </a:cubicBezTo>
                  <a:lnTo>
                    <a:pt x="2181" y="2677"/>
                  </a:lnTo>
                  <a:cubicBezTo>
                    <a:pt x="2358" y="2490"/>
                    <a:pt x="2535" y="2313"/>
                    <a:pt x="2721" y="2146"/>
                  </a:cubicBezTo>
                  <a:lnTo>
                    <a:pt x="2918" y="2382"/>
                  </a:lnTo>
                  <a:cubicBezTo>
                    <a:pt x="2987" y="2450"/>
                    <a:pt x="3075" y="2490"/>
                    <a:pt x="3163" y="2490"/>
                  </a:cubicBezTo>
                  <a:cubicBezTo>
                    <a:pt x="3232" y="2490"/>
                    <a:pt x="3310" y="2470"/>
                    <a:pt x="3369" y="2421"/>
                  </a:cubicBezTo>
                  <a:cubicBezTo>
                    <a:pt x="3497" y="2303"/>
                    <a:pt x="3517" y="2107"/>
                    <a:pt x="3409" y="1979"/>
                  </a:cubicBezTo>
                  <a:lnTo>
                    <a:pt x="3212" y="1734"/>
                  </a:lnTo>
                  <a:cubicBezTo>
                    <a:pt x="3409" y="1586"/>
                    <a:pt x="3615" y="1439"/>
                    <a:pt x="3841" y="1302"/>
                  </a:cubicBezTo>
                  <a:lnTo>
                    <a:pt x="3989" y="1566"/>
                  </a:lnTo>
                  <a:cubicBezTo>
                    <a:pt x="4047" y="1675"/>
                    <a:pt x="4155" y="1734"/>
                    <a:pt x="4264" y="1734"/>
                  </a:cubicBezTo>
                  <a:cubicBezTo>
                    <a:pt x="4312" y="1734"/>
                    <a:pt x="4371" y="1714"/>
                    <a:pt x="4421" y="1684"/>
                  </a:cubicBezTo>
                  <a:cubicBezTo>
                    <a:pt x="4568" y="1606"/>
                    <a:pt x="4627" y="1409"/>
                    <a:pt x="4539" y="1262"/>
                  </a:cubicBezTo>
                  <a:lnTo>
                    <a:pt x="3919" y="162"/>
                  </a:lnTo>
                  <a:cubicBezTo>
                    <a:pt x="3861" y="58"/>
                    <a:pt x="3754" y="1"/>
                    <a:pt x="3645" y="1"/>
                  </a:cubicBezTo>
                  <a:close/>
                </a:path>
              </a:pathLst>
            </a:custGeom>
            <a:solidFill>
              <a:srgbClr val="FF5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9"/>
            <p:cNvSpPr/>
            <p:nvPr/>
          </p:nvSpPr>
          <p:spPr>
            <a:xfrm>
              <a:off x="4341715" y="2259510"/>
              <a:ext cx="106906" cy="124797"/>
            </a:xfrm>
            <a:custGeom>
              <a:rect b="b" l="l" r="r" t="t"/>
              <a:pathLst>
                <a:path extrusionOk="0" h="3704" w="3173">
                  <a:moveTo>
                    <a:pt x="2682" y="1"/>
                  </a:moveTo>
                  <a:lnTo>
                    <a:pt x="0" y="2682"/>
                  </a:lnTo>
                  <a:cubicBezTo>
                    <a:pt x="629" y="3310"/>
                    <a:pt x="1493" y="3703"/>
                    <a:pt x="2456" y="3703"/>
                  </a:cubicBezTo>
                  <a:cubicBezTo>
                    <a:pt x="2632" y="3703"/>
                    <a:pt x="2809" y="3694"/>
                    <a:pt x="2977" y="3664"/>
                  </a:cubicBezTo>
                  <a:cubicBezTo>
                    <a:pt x="2996" y="3537"/>
                    <a:pt x="3025" y="3409"/>
                    <a:pt x="3035" y="3291"/>
                  </a:cubicBezTo>
                  <a:cubicBezTo>
                    <a:pt x="3143" y="2574"/>
                    <a:pt x="3173" y="1867"/>
                    <a:pt x="3104" y="1267"/>
                  </a:cubicBezTo>
                  <a:cubicBezTo>
                    <a:pt x="3065" y="835"/>
                    <a:pt x="2947" y="266"/>
                    <a:pt x="2682" y="1"/>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9"/>
            <p:cNvSpPr/>
            <p:nvPr/>
          </p:nvSpPr>
          <p:spPr>
            <a:xfrm>
              <a:off x="4100135" y="2501090"/>
              <a:ext cx="124797" cy="105929"/>
            </a:xfrm>
            <a:custGeom>
              <a:rect b="b" l="l" r="r" t="t"/>
              <a:pathLst>
                <a:path extrusionOk="0" h="3144" w="3704">
                  <a:moveTo>
                    <a:pt x="2682" y="1"/>
                  </a:moveTo>
                  <a:lnTo>
                    <a:pt x="0" y="2682"/>
                  </a:lnTo>
                  <a:cubicBezTo>
                    <a:pt x="266" y="2957"/>
                    <a:pt x="835" y="3065"/>
                    <a:pt x="1268" y="3104"/>
                  </a:cubicBezTo>
                  <a:cubicBezTo>
                    <a:pt x="1484" y="3133"/>
                    <a:pt x="1719" y="3144"/>
                    <a:pt x="1965" y="3144"/>
                  </a:cubicBezTo>
                  <a:cubicBezTo>
                    <a:pt x="2387" y="3144"/>
                    <a:pt x="2839" y="3104"/>
                    <a:pt x="3291" y="3035"/>
                  </a:cubicBezTo>
                  <a:cubicBezTo>
                    <a:pt x="3409" y="3026"/>
                    <a:pt x="3527" y="2996"/>
                    <a:pt x="3664" y="2976"/>
                  </a:cubicBezTo>
                  <a:cubicBezTo>
                    <a:pt x="3693" y="2810"/>
                    <a:pt x="3703" y="2633"/>
                    <a:pt x="3703" y="2456"/>
                  </a:cubicBezTo>
                  <a:cubicBezTo>
                    <a:pt x="3703" y="1503"/>
                    <a:pt x="3311" y="629"/>
                    <a:pt x="2682" y="1"/>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39"/>
          <p:cNvGrpSpPr/>
          <p:nvPr/>
        </p:nvGrpSpPr>
        <p:grpSpPr>
          <a:xfrm>
            <a:off x="5044402" y="1745568"/>
            <a:ext cx="774871" cy="747414"/>
            <a:chOff x="4083929" y="2904701"/>
            <a:chExt cx="366040" cy="353070"/>
          </a:xfrm>
        </p:grpSpPr>
        <p:sp>
          <p:nvSpPr>
            <p:cNvPr id="795" name="Google Shape;795;p39"/>
            <p:cNvSpPr/>
            <p:nvPr/>
          </p:nvSpPr>
          <p:spPr>
            <a:xfrm>
              <a:off x="4083929" y="3177280"/>
              <a:ext cx="92014" cy="80491"/>
            </a:xfrm>
            <a:custGeom>
              <a:rect b="b" l="l" r="r" t="t"/>
              <a:pathLst>
                <a:path extrusionOk="0" h="2389" w="2731">
                  <a:moveTo>
                    <a:pt x="1719" y="0"/>
                  </a:moveTo>
                  <a:cubicBezTo>
                    <a:pt x="1638" y="0"/>
                    <a:pt x="1557" y="32"/>
                    <a:pt x="1493" y="95"/>
                  </a:cubicBezTo>
                  <a:lnTo>
                    <a:pt x="108" y="1481"/>
                  </a:lnTo>
                  <a:cubicBezTo>
                    <a:pt x="29" y="1549"/>
                    <a:pt x="0" y="1658"/>
                    <a:pt x="20" y="1765"/>
                  </a:cubicBezTo>
                  <a:cubicBezTo>
                    <a:pt x="49" y="1874"/>
                    <a:pt x="118" y="1952"/>
                    <a:pt x="216" y="1991"/>
                  </a:cubicBezTo>
                  <a:lnTo>
                    <a:pt x="1188" y="2365"/>
                  </a:lnTo>
                  <a:cubicBezTo>
                    <a:pt x="1227" y="2381"/>
                    <a:pt x="1266" y="2388"/>
                    <a:pt x="1305" y="2388"/>
                  </a:cubicBezTo>
                  <a:cubicBezTo>
                    <a:pt x="1385" y="2388"/>
                    <a:pt x="1463" y="2355"/>
                    <a:pt x="1522" y="2296"/>
                  </a:cubicBezTo>
                  <a:lnTo>
                    <a:pt x="2613" y="1206"/>
                  </a:lnTo>
                  <a:cubicBezTo>
                    <a:pt x="2731" y="1088"/>
                    <a:pt x="2731" y="881"/>
                    <a:pt x="2613" y="763"/>
                  </a:cubicBezTo>
                  <a:lnTo>
                    <a:pt x="1945" y="95"/>
                  </a:lnTo>
                  <a:cubicBezTo>
                    <a:pt x="1881" y="32"/>
                    <a:pt x="1800" y="0"/>
                    <a:pt x="1719" y="0"/>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9"/>
            <p:cNvSpPr/>
            <p:nvPr/>
          </p:nvSpPr>
          <p:spPr>
            <a:xfrm>
              <a:off x="4103134" y="3191734"/>
              <a:ext cx="72809" cy="66037"/>
            </a:xfrm>
            <a:custGeom>
              <a:rect b="b" l="l" r="r" t="t"/>
              <a:pathLst>
                <a:path extrusionOk="0" h="1960" w="2161">
                  <a:moveTo>
                    <a:pt x="1709" y="0"/>
                  </a:moveTo>
                  <a:lnTo>
                    <a:pt x="0" y="1700"/>
                  </a:lnTo>
                  <a:lnTo>
                    <a:pt x="618" y="1936"/>
                  </a:lnTo>
                  <a:cubicBezTo>
                    <a:pt x="657" y="1952"/>
                    <a:pt x="696" y="1959"/>
                    <a:pt x="735" y="1959"/>
                  </a:cubicBezTo>
                  <a:cubicBezTo>
                    <a:pt x="815" y="1959"/>
                    <a:pt x="893" y="1926"/>
                    <a:pt x="952" y="1867"/>
                  </a:cubicBezTo>
                  <a:lnTo>
                    <a:pt x="2043" y="777"/>
                  </a:lnTo>
                  <a:cubicBezTo>
                    <a:pt x="2161" y="659"/>
                    <a:pt x="2161" y="452"/>
                    <a:pt x="2043" y="334"/>
                  </a:cubicBezTo>
                  <a:lnTo>
                    <a:pt x="1709" y="0"/>
                  </a:ln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9"/>
            <p:cNvSpPr/>
            <p:nvPr/>
          </p:nvSpPr>
          <p:spPr>
            <a:xfrm>
              <a:off x="4119980" y="3088431"/>
              <a:ext cx="144676" cy="142620"/>
            </a:xfrm>
            <a:custGeom>
              <a:rect b="b" l="l" r="r" t="t"/>
              <a:pathLst>
                <a:path extrusionOk="0" h="4233" w="4294">
                  <a:moveTo>
                    <a:pt x="1495" y="1"/>
                  </a:moveTo>
                  <a:cubicBezTo>
                    <a:pt x="1466" y="1"/>
                    <a:pt x="1436" y="5"/>
                    <a:pt x="1405" y="12"/>
                  </a:cubicBezTo>
                  <a:cubicBezTo>
                    <a:pt x="1297" y="41"/>
                    <a:pt x="1209" y="140"/>
                    <a:pt x="1189" y="248"/>
                  </a:cubicBezTo>
                  <a:lnTo>
                    <a:pt x="1130" y="562"/>
                  </a:lnTo>
                  <a:cubicBezTo>
                    <a:pt x="983" y="1269"/>
                    <a:pt x="639" y="1918"/>
                    <a:pt x="129" y="2428"/>
                  </a:cubicBezTo>
                  <a:cubicBezTo>
                    <a:pt x="1" y="2556"/>
                    <a:pt x="1" y="2752"/>
                    <a:pt x="129" y="2880"/>
                  </a:cubicBezTo>
                  <a:lnTo>
                    <a:pt x="1395" y="4137"/>
                  </a:lnTo>
                  <a:cubicBezTo>
                    <a:pt x="1454" y="4201"/>
                    <a:pt x="1535" y="4233"/>
                    <a:pt x="1616" y="4233"/>
                  </a:cubicBezTo>
                  <a:cubicBezTo>
                    <a:pt x="1698" y="4233"/>
                    <a:pt x="1779" y="4201"/>
                    <a:pt x="1838" y="4137"/>
                  </a:cubicBezTo>
                  <a:cubicBezTo>
                    <a:pt x="2348" y="3627"/>
                    <a:pt x="2997" y="3283"/>
                    <a:pt x="3704" y="3145"/>
                  </a:cubicBezTo>
                  <a:lnTo>
                    <a:pt x="4018" y="3077"/>
                  </a:lnTo>
                  <a:cubicBezTo>
                    <a:pt x="4077" y="3066"/>
                    <a:pt x="4136" y="3037"/>
                    <a:pt x="4175" y="2998"/>
                  </a:cubicBezTo>
                  <a:cubicBezTo>
                    <a:pt x="4214" y="2959"/>
                    <a:pt x="4244" y="2909"/>
                    <a:pt x="4254" y="2861"/>
                  </a:cubicBezTo>
                  <a:cubicBezTo>
                    <a:pt x="4293" y="2752"/>
                    <a:pt x="4263" y="2625"/>
                    <a:pt x="4175" y="2546"/>
                  </a:cubicBezTo>
                  <a:lnTo>
                    <a:pt x="1720" y="91"/>
                  </a:lnTo>
                  <a:cubicBezTo>
                    <a:pt x="1661" y="32"/>
                    <a:pt x="1581" y="1"/>
                    <a:pt x="1495" y="1"/>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9"/>
            <p:cNvSpPr/>
            <p:nvPr/>
          </p:nvSpPr>
          <p:spPr>
            <a:xfrm>
              <a:off x="4145486" y="3132838"/>
              <a:ext cx="119170" cy="98214"/>
            </a:xfrm>
            <a:custGeom>
              <a:rect b="b" l="l" r="r" t="t"/>
              <a:pathLst>
                <a:path extrusionOk="0" h="2915" w="3537">
                  <a:moveTo>
                    <a:pt x="2190" y="0"/>
                  </a:moveTo>
                  <a:lnTo>
                    <a:pt x="0" y="2191"/>
                  </a:lnTo>
                  <a:lnTo>
                    <a:pt x="638" y="2819"/>
                  </a:lnTo>
                  <a:cubicBezTo>
                    <a:pt x="697" y="2883"/>
                    <a:pt x="778" y="2915"/>
                    <a:pt x="859" y="2915"/>
                  </a:cubicBezTo>
                  <a:cubicBezTo>
                    <a:pt x="941" y="2915"/>
                    <a:pt x="1022" y="2883"/>
                    <a:pt x="1081" y="2819"/>
                  </a:cubicBezTo>
                  <a:cubicBezTo>
                    <a:pt x="1591" y="2309"/>
                    <a:pt x="2240" y="1965"/>
                    <a:pt x="2947" y="1827"/>
                  </a:cubicBezTo>
                  <a:lnTo>
                    <a:pt x="3261" y="1759"/>
                  </a:lnTo>
                  <a:cubicBezTo>
                    <a:pt x="3320" y="1748"/>
                    <a:pt x="3379" y="1719"/>
                    <a:pt x="3418" y="1680"/>
                  </a:cubicBezTo>
                  <a:cubicBezTo>
                    <a:pt x="3457" y="1641"/>
                    <a:pt x="3487" y="1591"/>
                    <a:pt x="3497" y="1543"/>
                  </a:cubicBezTo>
                  <a:cubicBezTo>
                    <a:pt x="3536" y="1434"/>
                    <a:pt x="3506" y="1307"/>
                    <a:pt x="3418" y="1228"/>
                  </a:cubicBezTo>
                  <a:lnTo>
                    <a:pt x="2190"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9"/>
            <p:cNvSpPr/>
            <p:nvPr/>
          </p:nvSpPr>
          <p:spPr>
            <a:xfrm>
              <a:off x="4191140" y="2947189"/>
              <a:ext cx="213813" cy="212802"/>
            </a:xfrm>
            <a:custGeom>
              <a:rect b="b" l="l" r="r" t="t"/>
              <a:pathLst>
                <a:path extrusionOk="0" h="6316" w="6346">
                  <a:moveTo>
                    <a:pt x="4135" y="1"/>
                  </a:moveTo>
                  <a:lnTo>
                    <a:pt x="118" y="3458"/>
                  </a:lnTo>
                  <a:cubicBezTo>
                    <a:pt x="1" y="3576"/>
                    <a:pt x="1" y="3782"/>
                    <a:pt x="118" y="3899"/>
                  </a:cubicBezTo>
                  <a:lnTo>
                    <a:pt x="2446" y="6228"/>
                  </a:lnTo>
                  <a:cubicBezTo>
                    <a:pt x="2510" y="6286"/>
                    <a:pt x="2591" y="6316"/>
                    <a:pt x="2672" y="6316"/>
                  </a:cubicBezTo>
                  <a:cubicBezTo>
                    <a:pt x="2753" y="6316"/>
                    <a:pt x="2834" y="6286"/>
                    <a:pt x="2898" y="6228"/>
                  </a:cubicBezTo>
                  <a:lnTo>
                    <a:pt x="6346" y="2220"/>
                  </a:lnTo>
                  <a:lnTo>
                    <a:pt x="4135" y="1"/>
                  </a:ln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9"/>
            <p:cNvSpPr/>
            <p:nvPr/>
          </p:nvSpPr>
          <p:spPr>
            <a:xfrm>
              <a:off x="4234470" y="2984554"/>
              <a:ext cx="170484" cy="175437"/>
            </a:xfrm>
            <a:custGeom>
              <a:rect b="b" l="l" r="r" t="t"/>
              <a:pathLst>
                <a:path extrusionOk="0" h="5207" w="5060">
                  <a:moveTo>
                    <a:pt x="3949" y="1"/>
                  </a:moveTo>
                  <a:lnTo>
                    <a:pt x="1" y="3960"/>
                  </a:lnTo>
                  <a:lnTo>
                    <a:pt x="1160" y="5119"/>
                  </a:lnTo>
                  <a:cubicBezTo>
                    <a:pt x="1224" y="5177"/>
                    <a:pt x="1305" y="5207"/>
                    <a:pt x="1386" y="5207"/>
                  </a:cubicBezTo>
                  <a:cubicBezTo>
                    <a:pt x="1467" y="5207"/>
                    <a:pt x="1548" y="5177"/>
                    <a:pt x="1612" y="5119"/>
                  </a:cubicBezTo>
                  <a:lnTo>
                    <a:pt x="5060" y="1111"/>
                  </a:lnTo>
                  <a:lnTo>
                    <a:pt x="3949" y="1"/>
                  </a:ln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9"/>
            <p:cNvSpPr/>
            <p:nvPr/>
          </p:nvSpPr>
          <p:spPr>
            <a:xfrm>
              <a:off x="4337739" y="2904701"/>
              <a:ext cx="112230" cy="109669"/>
            </a:xfrm>
            <a:custGeom>
              <a:rect b="b" l="l" r="r" t="t"/>
              <a:pathLst>
                <a:path extrusionOk="0" h="3255" w="3331">
                  <a:moveTo>
                    <a:pt x="1489" y="0"/>
                  </a:moveTo>
                  <a:cubicBezTo>
                    <a:pt x="1317" y="0"/>
                    <a:pt x="1143" y="59"/>
                    <a:pt x="1002" y="181"/>
                  </a:cubicBezTo>
                  <a:lnTo>
                    <a:pt x="0" y="1035"/>
                  </a:lnTo>
                  <a:lnTo>
                    <a:pt x="2220" y="3255"/>
                  </a:lnTo>
                  <a:lnTo>
                    <a:pt x="3084" y="2253"/>
                  </a:lnTo>
                  <a:cubicBezTo>
                    <a:pt x="3330" y="1958"/>
                    <a:pt x="3320" y="1526"/>
                    <a:pt x="3045" y="1251"/>
                  </a:cubicBezTo>
                  <a:lnTo>
                    <a:pt x="2004" y="210"/>
                  </a:lnTo>
                  <a:cubicBezTo>
                    <a:pt x="1865" y="72"/>
                    <a:pt x="1678" y="0"/>
                    <a:pt x="1489" y="0"/>
                  </a:cubicBez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9"/>
            <p:cNvSpPr/>
            <p:nvPr/>
          </p:nvSpPr>
          <p:spPr>
            <a:xfrm>
              <a:off x="4375138" y="2929331"/>
              <a:ext cx="74831" cy="85040"/>
            </a:xfrm>
            <a:custGeom>
              <a:rect b="b" l="l" r="r" t="t"/>
              <a:pathLst>
                <a:path extrusionOk="0" h="2524" w="2221">
                  <a:moveTo>
                    <a:pt x="1415" y="0"/>
                  </a:moveTo>
                  <a:lnTo>
                    <a:pt x="1" y="1414"/>
                  </a:lnTo>
                  <a:lnTo>
                    <a:pt x="1110" y="2524"/>
                  </a:lnTo>
                  <a:lnTo>
                    <a:pt x="1974" y="1522"/>
                  </a:lnTo>
                  <a:cubicBezTo>
                    <a:pt x="2220" y="1227"/>
                    <a:pt x="2210" y="795"/>
                    <a:pt x="1935" y="520"/>
                  </a:cubicBezTo>
                  <a:lnTo>
                    <a:pt x="1415" y="0"/>
                  </a:lnTo>
                  <a:close/>
                </a:path>
              </a:pathLst>
            </a:custGeom>
            <a:solidFill>
              <a:srgbClr val="095E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9"/>
            <p:cNvSpPr/>
            <p:nvPr/>
          </p:nvSpPr>
          <p:spPr>
            <a:xfrm>
              <a:off x="4320859" y="2931049"/>
              <a:ext cx="101313" cy="99460"/>
            </a:xfrm>
            <a:custGeom>
              <a:rect b="b" l="l" r="r" t="t"/>
              <a:pathLst>
                <a:path extrusionOk="0" h="2952" w="3007">
                  <a:moveTo>
                    <a:pt x="344" y="1"/>
                  </a:moveTo>
                  <a:cubicBezTo>
                    <a:pt x="263" y="1"/>
                    <a:pt x="182" y="32"/>
                    <a:pt x="119" y="96"/>
                  </a:cubicBezTo>
                  <a:cubicBezTo>
                    <a:pt x="1" y="214"/>
                    <a:pt x="1" y="421"/>
                    <a:pt x="119" y="538"/>
                  </a:cubicBezTo>
                  <a:lnTo>
                    <a:pt x="2437" y="2856"/>
                  </a:lnTo>
                  <a:cubicBezTo>
                    <a:pt x="2500" y="2920"/>
                    <a:pt x="2581" y="2952"/>
                    <a:pt x="2662" y="2952"/>
                  </a:cubicBezTo>
                  <a:cubicBezTo>
                    <a:pt x="2743" y="2952"/>
                    <a:pt x="2824" y="2920"/>
                    <a:pt x="2888" y="2856"/>
                  </a:cubicBezTo>
                  <a:cubicBezTo>
                    <a:pt x="3006" y="2739"/>
                    <a:pt x="3006" y="2532"/>
                    <a:pt x="2888" y="2414"/>
                  </a:cubicBezTo>
                  <a:lnTo>
                    <a:pt x="570" y="96"/>
                  </a:lnTo>
                  <a:cubicBezTo>
                    <a:pt x="506" y="32"/>
                    <a:pt x="425" y="1"/>
                    <a:pt x="344" y="1"/>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9"/>
            <p:cNvSpPr/>
            <p:nvPr/>
          </p:nvSpPr>
          <p:spPr>
            <a:xfrm>
              <a:off x="4363885" y="2973334"/>
              <a:ext cx="58288" cy="57176"/>
            </a:xfrm>
            <a:custGeom>
              <a:rect b="b" l="l" r="r" t="t"/>
              <a:pathLst>
                <a:path extrusionOk="0" h="1697" w="1730">
                  <a:moveTo>
                    <a:pt x="452" y="0"/>
                  </a:moveTo>
                  <a:lnTo>
                    <a:pt x="1" y="442"/>
                  </a:lnTo>
                  <a:lnTo>
                    <a:pt x="1160" y="1601"/>
                  </a:lnTo>
                  <a:cubicBezTo>
                    <a:pt x="1223" y="1665"/>
                    <a:pt x="1304" y="1697"/>
                    <a:pt x="1385" y="1697"/>
                  </a:cubicBezTo>
                  <a:cubicBezTo>
                    <a:pt x="1466" y="1697"/>
                    <a:pt x="1547" y="1665"/>
                    <a:pt x="1611" y="1601"/>
                  </a:cubicBezTo>
                  <a:cubicBezTo>
                    <a:pt x="1729" y="1484"/>
                    <a:pt x="1729" y="1277"/>
                    <a:pt x="1611" y="1159"/>
                  </a:cubicBezTo>
                  <a:lnTo>
                    <a:pt x="452"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9"/>
            <p:cNvSpPr/>
            <p:nvPr/>
          </p:nvSpPr>
          <p:spPr>
            <a:xfrm>
              <a:off x="4269544" y="3010801"/>
              <a:ext cx="72843" cy="71024"/>
            </a:xfrm>
            <a:custGeom>
              <a:rect b="b" l="l" r="r" t="t"/>
              <a:pathLst>
                <a:path extrusionOk="0" h="2108" w="2162">
                  <a:moveTo>
                    <a:pt x="1818" y="0"/>
                  </a:moveTo>
                  <a:cubicBezTo>
                    <a:pt x="1737" y="0"/>
                    <a:pt x="1656" y="32"/>
                    <a:pt x="1592" y="97"/>
                  </a:cubicBezTo>
                  <a:lnTo>
                    <a:pt x="119" y="1570"/>
                  </a:lnTo>
                  <a:cubicBezTo>
                    <a:pt x="1" y="1688"/>
                    <a:pt x="1" y="1884"/>
                    <a:pt x="119" y="2011"/>
                  </a:cubicBezTo>
                  <a:cubicBezTo>
                    <a:pt x="183" y="2075"/>
                    <a:pt x="264" y="2107"/>
                    <a:pt x="345" y="2107"/>
                  </a:cubicBezTo>
                  <a:cubicBezTo>
                    <a:pt x="426" y="2107"/>
                    <a:pt x="507" y="2075"/>
                    <a:pt x="571" y="2011"/>
                  </a:cubicBezTo>
                  <a:lnTo>
                    <a:pt x="2044" y="538"/>
                  </a:lnTo>
                  <a:cubicBezTo>
                    <a:pt x="2162" y="411"/>
                    <a:pt x="2162" y="214"/>
                    <a:pt x="2044" y="97"/>
                  </a:cubicBezTo>
                  <a:cubicBezTo>
                    <a:pt x="1980" y="32"/>
                    <a:pt x="1899" y="0"/>
                    <a:pt x="1818" y="0"/>
                  </a:cubicBez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9"/>
            <p:cNvSpPr/>
            <p:nvPr/>
          </p:nvSpPr>
          <p:spPr>
            <a:xfrm>
              <a:off x="4273520" y="3014036"/>
              <a:ext cx="68867" cy="67789"/>
            </a:xfrm>
            <a:custGeom>
              <a:rect b="b" l="l" r="r" t="t"/>
              <a:pathLst>
                <a:path extrusionOk="0" h="2012" w="2044">
                  <a:moveTo>
                    <a:pt x="1926" y="1"/>
                  </a:moveTo>
                  <a:lnTo>
                    <a:pt x="1" y="1915"/>
                  </a:lnTo>
                  <a:cubicBezTo>
                    <a:pt x="65" y="1979"/>
                    <a:pt x="146" y="2011"/>
                    <a:pt x="227" y="2011"/>
                  </a:cubicBezTo>
                  <a:cubicBezTo>
                    <a:pt x="308" y="2011"/>
                    <a:pt x="389" y="1979"/>
                    <a:pt x="453" y="1915"/>
                  </a:cubicBezTo>
                  <a:lnTo>
                    <a:pt x="1926" y="442"/>
                  </a:lnTo>
                  <a:cubicBezTo>
                    <a:pt x="2044" y="315"/>
                    <a:pt x="2044" y="118"/>
                    <a:pt x="1926" y="1"/>
                  </a:cubicBezTo>
                  <a:close/>
                </a:path>
              </a:pathLst>
            </a:custGeom>
            <a:solidFill>
              <a:srgbClr val="095E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9"/>
            <p:cNvSpPr/>
            <p:nvPr/>
          </p:nvSpPr>
          <p:spPr>
            <a:xfrm>
              <a:off x="4163680" y="3063666"/>
              <a:ext cx="125100" cy="125134"/>
            </a:xfrm>
            <a:custGeom>
              <a:rect b="b" l="l" r="r" t="t"/>
              <a:pathLst>
                <a:path extrusionOk="0" h="3714" w="3713">
                  <a:moveTo>
                    <a:pt x="933" y="1"/>
                  </a:moveTo>
                  <a:lnTo>
                    <a:pt x="0" y="806"/>
                  </a:lnTo>
                  <a:lnTo>
                    <a:pt x="2898" y="3713"/>
                  </a:lnTo>
                  <a:lnTo>
                    <a:pt x="3713" y="2771"/>
                  </a:lnTo>
                  <a:lnTo>
                    <a:pt x="933" y="1"/>
                  </a:ln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9"/>
            <p:cNvSpPr/>
            <p:nvPr/>
          </p:nvSpPr>
          <p:spPr>
            <a:xfrm>
              <a:off x="4212333" y="3110331"/>
              <a:ext cx="76448" cy="78470"/>
            </a:xfrm>
            <a:custGeom>
              <a:rect b="b" l="l" r="r" t="t"/>
              <a:pathLst>
                <a:path extrusionOk="0" h="2329" w="2269">
                  <a:moveTo>
                    <a:pt x="874" y="0"/>
                  </a:moveTo>
                  <a:lnTo>
                    <a:pt x="0" y="875"/>
                  </a:lnTo>
                  <a:lnTo>
                    <a:pt x="1454" y="2328"/>
                  </a:lnTo>
                  <a:lnTo>
                    <a:pt x="2269" y="1386"/>
                  </a:lnTo>
                  <a:lnTo>
                    <a:pt x="874" y="0"/>
                  </a:lnTo>
                  <a:close/>
                </a:path>
              </a:pathLst>
            </a:custGeom>
            <a:solidFill>
              <a:srgbClr val="095E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39"/>
          <p:cNvGrpSpPr/>
          <p:nvPr/>
        </p:nvGrpSpPr>
        <p:grpSpPr>
          <a:xfrm>
            <a:off x="720007" y="3472540"/>
            <a:ext cx="774872" cy="774870"/>
            <a:chOff x="2828693" y="3555419"/>
            <a:chExt cx="363074" cy="363073"/>
          </a:xfrm>
        </p:grpSpPr>
        <p:sp>
          <p:nvSpPr>
            <p:cNvPr id="810" name="Google Shape;810;p39"/>
            <p:cNvSpPr/>
            <p:nvPr/>
          </p:nvSpPr>
          <p:spPr>
            <a:xfrm>
              <a:off x="2828693" y="3668931"/>
              <a:ext cx="363070" cy="249560"/>
            </a:xfrm>
            <a:custGeom>
              <a:rect b="b" l="l" r="r" t="t"/>
              <a:pathLst>
                <a:path extrusionOk="0" h="7407" w="10776">
                  <a:moveTo>
                    <a:pt x="315" y="0"/>
                  </a:moveTo>
                  <a:cubicBezTo>
                    <a:pt x="149" y="0"/>
                    <a:pt x="1" y="138"/>
                    <a:pt x="1" y="315"/>
                  </a:cubicBezTo>
                  <a:lnTo>
                    <a:pt x="1" y="5825"/>
                  </a:lnTo>
                  <a:cubicBezTo>
                    <a:pt x="1" y="6002"/>
                    <a:pt x="149" y="6139"/>
                    <a:pt x="315" y="6139"/>
                  </a:cubicBezTo>
                  <a:lnTo>
                    <a:pt x="3842" y="6139"/>
                  </a:lnTo>
                  <a:cubicBezTo>
                    <a:pt x="3989" y="6866"/>
                    <a:pt x="4627" y="7406"/>
                    <a:pt x="5393" y="7406"/>
                  </a:cubicBezTo>
                  <a:cubicBezTo>
                    <a:pt x="6149" y="7406"/>
                    <a:pt x="6788" y="6866"/>
                    <a:pt x="6935" y="6139"/>
                  </a:cubicBezTo>
                  <a:lnTo>
                    <a:pt x="10462" y="6139"/>
                  </a:lnTo>
                  <a:cubicBezTo>
                    <a:pt x="10638" y="6139"/>
                    <a:pt x="10776" y="6002"/>
                    <a:pt x="10776" y="5825"/>
                  </a:cubicBezTo>
                  <a:lnTo>
                    <a:pt x="10776" y="315"/>
                  </a:lnTo>
                  <a:cubicBezTo>
                    <a:pt x="10776" y="138"/>
                    <a:pt x="10638" y="0"/>
                    <a:pt x="10462" y="0"/>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9"/>
            <p:cNvSpPr/>
            <p:nvPr/>
          </p:nvSpPr>
          <p:spPr>
            <a:xfrm>
              <a:off x="3010399" y="3668931"/>
              <a:ext cx="181367" cy="249560"/>
            </a:xfrm>
            <a:custGeom>
              <a:rect b="b" l="l" r="r" t="t"/>
              <a:pathLst>
                <a:path extrusionOk="0" h="7407" w="5383">
                  <a:moveTo>
                    <a:pt x="0" y="0"/>
                  </a:moveTo>
                  <a:lnTo>
                    <a:pt x="0" y="7406"/>
                  </a:lnTo>
                  <a:cubicBezTo>
                    <a:pt x="756" y="7406"/>
                    <a:pt x="1395" y="6866"/>
                    <a:pt x="1542" y="6139"/>
                  </a:cubicBezTo>
                  <a:lnTo>
                    <a:pt x="5069" y="6139"/>
                  </a:lnTo>
                  <a:cubicBezTo>
                    <a:pt x="5245" y="6139"/>
                    <a:pt x="5383" y="6002"/>
                    <a:pt x="5383" y="5825"/>
                  </a:cubicBezTo>
                  <a:lnTo>
                    <a:pt x="5383" y="315"/>
                  </a:lnTo>
                  <a:cubicBezTo>
                    <a:pt x="5383" y="138"/>
                    <a:pt x="5245" y="0"/>
                    <a:pt x="5069" y="0"/>
                  </a:cubicBez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9"/>
            <p:cNvSpPr/>
            <p:nvPr/>
          </p:nvSpPr>
          <p:spPr>
            <a:xfrm>
              <a:off x="2871415" y="3640460"/>
              <a:ext cx="277997" cy="235342"/>
            </a:xfrm>
            <a:custGeom>
              <a:rect b="b" l="l" r="r" t="t"/>
              <a:pathLst>
                <a:path extrusionOk="0" h="6985" w="8251">
                  <a:moveTo>
                    <a:pt x="315" y="1"/>
                  </a:moveTo>
                  <a:cubicBezTo>
                    <a:pt x="138" y="1"/>
                    <a:pt x="0" y="138"/>
                    <a:pt x="0" y="315"/>
                  </a:cubicBezTo>
                  <a:lnTo>
                    <a:pt x="0" y="5413"/>
                  </a:lnTo>
                  <a:cubicBezTo>
                    <a:pt x="0" y="5590"/>
                    <a:pt x="138" y="5727"/>
                    <a:pt x="315" y="5727"/>
                  </a:cubicBezTo>
                  <a:lnTo>
                    <a:pt x="2858" y="5727"/>
                  </a:lnTo>
                  <a:cubicBezTo>
                    <a:pt x="3379" y="5727"/>
                    <a:pt x="3811" y="6149"/>
                    <a:pt x="3811" y="6670"/>
                  </a:cubicBezTo>
                  <a:cubicBezTo>
                    <a:pt x="3811" y="6847"/>
                    <a:pt x="3949" y="6984"/>
                    <a:pt x="4125" y="6984"/>
                  </a:cubicBezTo>
                  <a:cubicBezTo>
                    <a:pt x="4302" y="6984"/>
                    <a:pt x="4440" y="6847"/>
                    <a:pt x="4440" y="6670"/>
                  </a:cubicBezTo>
                  <a:cubicBezTo>
                    <a:pt x="4440" y="6149"/>
                    <a:pt x="4862" y="5727"/>
                    <a:pt x="5383" y="5727"/>
                  </a:cubicBezTo>
                  <a:lnTo>
                    <a:pt x="7936" y="5727"/>
                  </a:lnTo>
                  <a:cubicBezTo>
                    <a:pt x="8113" y="5727"/>
                    <a:pt x="8251" y="5590"/>
                    <a:pt x="8251" y="5413"/>
                  </a:cubicBezTo>
                  <a:lnTo>
                    <a:pt x="8251" y="315"/>
                  </a:lnTo>
                  <a:cubicBezTo>
                    <a:pt x="8251" y="138"/>
                    <a:pt x="8113" y="1"/>
                    <a:pt x="7936" y="1"/>
                  </a:cubicBezTo>
                  <a:lnTo>
                    <a:pt x="5383" y="1"/>
                  </a:lnTo>
                  <a:cubicBezTo>
                    <a:pt x="4872" y="1"/>
                    <a:pt x="4410" y="247"/>
                    <a:pt x="4125" y="629"/>
                  </a:cubicBezTo>
                  <a:cubicBezTo>
                    <a:pt x="3840" y="247"/>
                    <a:pt x="3379" y="1"/>
                    <a:pt x="2858" y="1"/>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9"/>
            <p:cNvSpPr/>
            <p:nvPr/>
          </p:nvSpPr>
          <p:spPr>
            <a:xfrm>
              <a:off x="3010399" y="3640460"/>
              <a:ext cx="139015" cy="235342"/>
            </a:xfrm>
            <a:custGeom>
              <a:rect b="b" l="l" r="r" t="t"/>
              <a:pathLst>
                <a:path extrusionOk="0" h="6985" w="4126">
                  <a:moveTo>
                    <a:pt x="1258" y="1"/>
                  </a:moveTo>
                  <a:cubicBezTo>
                    <a:pt x="747" y="1"/>
                    <a:pt x="285" y="247"/>
                    <a:pt x="0" y="629"/>
                  </a:cubicBezTo>
                  <a:lnTo>
                    <a:pt x="0" y="6984"/>
                  </a:lnTo>
                  <a:cubicBezTo>
                    <a:pt x="177" y="6984"/>
                    <a:pt x="315" y="6847"/>
                    <a:pt x="315" y="6670"/>
                  </a:cubicBezTo>
                  <a:cubicBezTo>
                    <a:pt x="315" y="6149"/>
                    <a:pt x="737" y="5727"/>
                    <a:pt x="1258" y="5727"/>
                  </a:cubicBezTo>
                  <a:lnTo>
                    <a:pt x="3811" y="5727"/>
                  </a:lnTo>
                  <a:cubicBezTo>
                    <a:pt x="3988" y="5727"/>
                    <a:pt x="4126" y="5590"/>
                    <a:pt x="4126" y="5413"/>
                  </a:cubicBezTo>
                  <a:lnTo>
                    <a:pt x="4126" y="315"/>
                  </a:lnTo>
                  <a:cubicBezTo>
                    <a:pt x="4126" y="138"/>
                    <a:pt x="3988" y="1"/>
                    <a:pt x="3811"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9"/>
            <p:cNvSpPr/>
            <p:nvPr/>
          </p:nvSpPr>
          <p:spPr>
            <a:xfrm>
              <a:off x="2908478" y="3684497"/>
              <a:ext cx="64555" cy="21226"/>
            </a:xfrm>
            <a:custGeom>
              <a:rect b="b" l="l" r="r" t="t"/>
              <a:pathLst>
                <a:path extrusionOk="0" h="630" w="1916">
                  <a:moveTo>
                    <a:pt x="324" y="0"/>
                  </a:moveTo>
                  <a:cubicBezTo>
                    <a:pt x="147" y="0"/>
                    <a:pt x="0" y="138"/>
                    <a:pt x="0" y="315"/>
                  </a:cubicBezTo>
                  <a:cubicBezTo>
                    <a:pt x="0" y="492"/>
                    <a:pt x="147" y="629"/>
                    <a:pt x="324" y="629"/>
                  </a:cubicBezTo>
                  <a:lnTo>
                    <a:pt x="1601" y="629"/>
                  </a:lnTo>
                  <a:cubicBezTo>
                    <a:pt x="1778" y="629"/>
                    <a:pt x="1915" y="492"/>
                    <a:pt x="1915" y="315"/>
                  </a:cubicBezTo>
                  <a:cubicBezTo>
                    <a:pt x="1915" y="138"/>
                    <a:pt x="1778" y="0"/>
                    <a:pt x="1601" y="0"/>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9"/>
            <p:cNvSpPr/>
            <p:nvPr/>
          </p:nvSpPr>
          <p:spPr>
            <a:xfrm>
              <a:off x="2908478" y="3726850"/>
              <a:ext cx="64555" cy="21530"/>
            </a:xfrm>
            <a:custGeom>
              <a:rect b="b" l="l" r="r" t="t"/>
              <a:pathLst>
                <a:path extrusionOk="0" h="639" w="1916">
                  <a:moveTo>
                    <a:pt x="324" y="1"/>
                  </a:moveTo>
                  <a:cubicBezTo>
                    <a:pt x="147" y="1"/>
                    <a:pt x="0" y="148"/>
                    <a:pt x="0" y="324"/>
                  </a:cubicBezTo>
                  <a:cubicBezTo>
                    <a:pt x="0" y="492"/>
                    <a:pt x="147" y="639"/>
                    <a:pt x="324" y="639"/>
                  </a:cubicBezTo>
                  <a:lnTo>
                    <a:pt x="1601" y="639"/>
                  </a:lnTo>
                  <a:cubicBezTo>
                    <a:pt x="1778" y="639"/>
                    <a:pt x="1915" y="492"/>
                    <a:pt x="1915" y="324"/>
                  </a:cubicBezTo>
                  <a:cubicBezTo>
                    <a:pt x="1915" y="148"/>
                    <a:pt x="1778" y="1"/>
                    <a:pt x="1601" y="1"/>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9"/>
            <p:cNvSpPr/>
            <p:nvPr/>
          </p:nvSpPr>
          <p:spPr>
            <a:xfrm>
              <a:off x="2908478" y="3769539"/>
              <a:ext cx="64555" cy="21193"/>
            </a:xfrm>
            <a:custGeom>
              <a:rect b="b" l="l" r="r" t="t"/>
              <a:pathLst>
                <a:path extrusionOk="0" h="629" w="1916">
                  <a:moveTo>
                    <a:pt x="324" y="0"/>
                  </a:moveTo>
                  <a:cubicBezTo>
                    <a:pt x="147" y="0"/>
                    <a:pt x="0" y="138"/>
                    <a:pt x="0" y="315"/>
                  </a:cubicBezTo>
                  <a:cubicBezTo>
                    <a:pt x="0" y="491"/>
                    <a:pt x="147" y="629"/>
                    <a:pt x="324" y="629"/>
                  </a:cubicBezTo>
                  <a:lnTo>
                    <a:pt x="1601" y="629"/>
                  </a:lnTo>
                  <a:cubicBezTo>
                    <a:pt x="1778" y="629"/>
                    <a:pt x="1915" y="491"/>
                    <a:pt x="1915" y="315"/>
                  </a:cubicBezTo>
                  <a:cubicBezTo>
                    <a:pt x="1915" y="138"/>
                    <a:pt x="1778" y="0"/>
                    <a:pt x="1601" y="0"/>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9"/>
            <p:cNvSpPr/>
            <p:nvPr/>
          </p:nvSpPr>
          <p:spPr>
            <a:xfrm>
              <a:off x="3047462" y="3684497"/>
              <a:ext cx="64555" cy="21226"/>
            </a:xfrm>
            <a:custGeom>
              <a:rect b="b" l="l" r="r" t="t"/>
              <a:pathLst>
                <a:path extrusionOk="0" h="630" w="1916">
                  <a:moveTo>
                    <a:pt x="324" y="0"/>
                  </a:moveTo>
                  <a:cubicBezTo>
                    <a:pt x="147" y="0"/>
                    <a:pt x="0" y="138"/>
                    <a:pt x="0" y="315"/>
                  </a:cubicBezTo>
                  <a:cubicBezTo>
                    <a:pt x="0" y="492"/>
                    <a:pt x="147" y="629"/>
                    <a:pt x="324" y="629"/>
                  </a:cubicBezTo>
                  <a:lnTo>
                    <a:pt x="1601" y="629"/>
                  </a:lnTo>
                  <a:cubicBezTo>
                    <a:pt x="1778" y="629"/>
                    <a:pt x="1915" y="492"/>
                    <a:pt x="1915" y="315"/>
                  </a:cubicBezTo>
                  <a:cubicBezTo>
                    <a:pt x="1915" y="138"/>
                    <a:pt x="1778" y="0"/>
                    <a:pt x="1601" y="0"/>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9"/>
            <p:cNvSpPr/>
            <p:nvPr/>
          </p:nvSpPr>
          <p:spPr>
            <a:xfrm>
              <a:off x="3047462" y="3726850"/>
              <a:ext cx="64555" cy="21530"/>
            </a:xfrm>
            <a:custGeom>
              <a:rect b="b" l="l" r="r" t="t"/>
              <a:pathLst>
                <a:path extrusionOk="0" h="639" w="1916">
                  <a:moveTo>
                    <a:pt x="324" y="1"/>
                  </a:moveTo>
                  <a:cubicBezTo>
                    <a:pt x="147" y="1"/>
                    <a:pt x="0" y="148"/>
                    <a:pt x="0" y="324"/>
                  </a:cubicBezTo>
                  <a:cubicBezTo>
                    <a:pt x="0" y="492"/>
                    <a:pt x="147" y="639"/>
                    <a:pt x="324" y="639"/>
                  </a:cubicBezTo>
                  <a:lnTo>
                    <a:pt x="1601" y="639"/>
                  </a:lnTo>
                  <a:cubicBezTo>
                    <a:pt x="1778" y="639"/>
                    <a:pt x="1915" y="492"/>
                    <a:pt x="1915" y="324"/>
                  </a:cubicBezTo>
                  <a:cubicBezTo>
                    <a:pt x="1915" y="148"/>
                    <a:pt x="1778" y="1"/>
                    <a:pt x="1601" y="1"/>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9"/>
            <p:cNvSpPr/>
            <p:nvPr/>
          </p:nvSpPr>
          <p:spPr>
            <a:xfrm>
              <a:off x="3047462" y="3769539"/>
              <a:ext cx="64555" cy="21193"/>
            </a:xfrm>
            <a:custGeom>
              <a:rect b="b" l="l" r="r" t="t"/>
              <a:pathLst>
                <a:path extrusionOk="0" h="629" w="1916">
                  <a:moveTo>
                    <a:pt x="324" y="0"/>
                  </a:moveTo>
                  <a:cubicBezTo>
                    <a:pt x="147" y="0"/>
                    <a:pt x="0" y="138"/>
                    <a:pt x="0" y="315"/>
                  </a:cubicBezTo>
                  <a:cubicBezTo>
                    <a:pt x="0" y="491"/>
                    <a:pt x="147" y="629"/>
                    <a:pt x="324" y="629"/>
                  </a:cubicBezTo>
                  <a:lnTo>
                    <a:pt x="1601" y="629"/>
                  </a:lnTo>
                  <a:cubicBezTo>
                    <a:pt x="1778" y="629"/>
                    <a:pt x="1915" y="491"/>
                    <a:pt x="1915" y="315"/>
                  </a:cubicBezTo>
                  <a:cubicBezTo>
                    <a:pt x="1915" y="138"/>
                    <a:pt x="1778" y="0"/>
                    <a:pt x="1601" y="0"/>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9"/>
            <p:cNvSpPr/>
            <p:nvPr/>
          </p:nvSpPr>
          <p:spPr>
            <a:xfrm>
              <a:off x="3084828" y="3555419"/>
              <a:ext cx="85107" cy="49696"/>
            </a:xfrm>
            <a:custGeom>
              <a:rect b="b" l="l" r="r" t="t"/>
              <a:pathLst>
                <a:path extrusionOk="0" h="1475" w="2526">
                  <a:moveTo>
                    <a:pt x="315" y="1"/>
                  </a:moveTo>
                  <a:cubicBezTo>
                    <a:pt x="138" y="1"/>
                    <a:pt x="1" y="138"/>
                    <a:pt x="1" y="315"/>
                  </a:cubicBezTo>
                  <a:lnTo>
                    <a:pt x="1" y="1160"/>
                  </a:lnTo>
                  <a:cubicBezTo>
                    <a:pt x="1" y="1337"/>
                    <a:pt x="138" y="1474"/>
                    <a:pt x="315" y="1474"/>
                  </a:cubicBezTo>
                  <a:cubicBezTo>
                    <a:pt x="335" y="1474"/>
                    <a:pt x="365" y="1474"/>
                    <a:pt x="384" y="1464"/>
                  </a:cubicBezTo>
                  <a:lnTo>
                    <a:pt x="2280" y="1042"/>
                  </a:lnTo>
                  <a:cubicBezTo>
                    <a:pt x="2427" y="1012"/>
                    <a:pt x="2526" y="885"/>
                    <a:pt x="2526" y="737"/>
                  </a:cubicBezTo>
                  <a:cubicBezTo>
                    <a:pt x="2526" y="590"/>
                    <a:pt x="2427" y="462"/>
                    <a:pt x="2280" y="433"/>
                  </a:cubicBezTo>
                  <a:lnTo>
                    <a:pt x="384" y="10"/>
                  </a:lnTo>
                  <a:cubicBezTo>
                    <a:pt x="365" y="1"/>
                    <a:pt x="335" y="1"/>
                    <a:pt x="315" y="1"/>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9"/>
            <p:cNvSpPr/>
            <p:nvPr/>
          </p:nvSpPr>
          <p:spPr>
            <a:xfrm>
              <a:off x="3084828" y="3580251"/>
              <a:ext cx="85107" cy="24865"/>
            </a:xfrm>
            <a:custGeom>
              <a:rect b="b" l="l" r="r" t="t"/>
              <a:pathLst>
                <a:path extrusionOk="0" h="738" w="2526">
                  <a:moveTo>
                    <a:pt x="1" y="0"/>
                  </a:moveTo>
                  <a:lnTo>
                    <a:pt x="1" y="423"/>
                  </a:lnTo>
                  <a:cubicBezTo>
                    <a:pt x="1" y="600"/>
                    <a:pt x="138" y="737"/>
                    <a:pt x="315" y="737"/>
                  </a:cubicBezTo>
                  <a:cubicBezTo>
                    <a:pt x="335" y="737"/>
                    <a:pt x="365" y="737"/>
                    <a:pt x="384" y="727"/>
                  </a:cubicBezTo>
                  <a:lnTo>
                    <a:pt x="2280" y="305"/>
                  </a:lnTo>
                  <a:cubicBezTo>
                    <a:pt x="2427" y="275"/>
                    <a:pt x="2526" y="148"/>
                    <a:pt x="252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9"/>
            <p:cNvSpPr/>
            <p:nvPr/>
          </p:nvSpPr>
          <p:spPr>
            <a:xfrm>
              <a:off x="2850896" y="3555419"/>
              <a:ext cx="63881" cy="49696"/>
            </a:xfrm>
            <a:custGeom>
              <a:rect b="b" l="l" r="r" t="t"/>
              <a:pathLst>
                <a:path extrusionOk="0" h="1475" w="1896">
                  <a:moveTo>
                    <a:pt x="315" y="1"/>
                  </a:moveTo>
                  <a:cubicBezTo>
                    <a:pt x="138" y="1"/>
                    <a:pt x="0" y="138"/>
                    <a:pt x="0" y="315"/>
                  </a:cubicBezTo>
                  <a:lnTo>
                    <a:pt x="0" y="1160"/>
                  </a:lnTo>
                  <a:cubicBezTo>
                    <a:pt x="0" y="1337"/>
                    <a:pt x="138" y="1474"/>
                    <a:pt x="315" y="1474"/>
                  </a:cubicBezTo>
                  <a:lnTo>
                    <a:pt x="1572" y="1474"/>
                  </a:lnTo>
                  <a:cubicBezTo>
                    <a:pt x="1749" y="1474"/>
                    <a:pt x="1896" y="1337"/>
                    <a:pt x="1896" y="1160"/>
                  </a:cubicBezTo>
                  <a:lnTo>
                    <a:pt x="1896" y="315"/>
                  </a:lnTo>
                  <a:cubicBezTo>
                    <a:pt x="1896" y="138"/>
                    <a:pt x="1749" y="1"/>
                    <a:pt x="1572" y="1"/>
                  </a:cubicBezTo>
                  <a:close/>
                </a:path>
              </a:pathLst>
            </a:custGeom>
            <a:solidFill>
              <a:srgbClr val="FF5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9"/>
            <p:cNvSpPr/>
            <p:nvPr/>
          </p:nvSpPr>
          <p:spPr>
            <a:xfrm>
              <a:off x="2850896" y="3580251"/>
              <a:ext cx="63881" cy="24865"/>
            </a:xfrm>
            <a:custGeom>
              <a:rect b="b" l="l" r="r" t="t"/>
              <a:pathLst>
                <a:path extrusionOk="0" h="738" w="1896">
                  <a:moveTo>
                    <a:pt x="0" y="0"/>
                  </a:moveTo>
                  <a:lnTo>
                    <a:pt x="0" y="423"/>
                  </a:lnTo>
                  <a:cubicBezTo>
                    <a:pt x="0" y="600"/>
                    <a:pt x="138" y="737"/>
                    <a:pt x="315" y="737"/>
                  </a:cubicBezTo>
                  <a:lnTo>
                    <a:pt x="1572" y="737"/>
                  </a:lnTo>
                  <a:cubicBezTo>
                    <a:pt x="1749" y="737"/>
                    <a:pt x="1896" y="600"/>
                    <a:pt x="1896" y="423"/>
                  </a:cubicBezTo>
                  <a:lnTo>
                    <a:pt x="1896" y="0"/>
                  </a:lnTo>
                  <a:close/>
                </a:path>
              </a:pathLst>
            </a:custGeom>
            <a:solidFill>
              <a:srgbClr val="E34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9"/>
            <p:cNvSpPr/>
            <p:nvPr/>
          </p:nvSpPr>
          <p:spPr>
            <a:xfrm>
              <a:off x="2903828" y="3555419"/>
              <a:ext cx="42722" cy="49696"/>
            </a:xfrm>
            <a:custGeom>
              <a:rect b="b" l="l" r="r" t="t"/>
              <a:pathLst>
                <a:path extrusionOk="0" h="1475" w="1268">
                  <a:moveTo>
                    <a:pt x="1" y="1"/>
                  </a:moveTo>
                  <a:lnTo>
                    <a:pt x="1" y="1474"/>
                  </a:lnTo>
                  <a:lnTo>
                    <a:pt x="953" y="1474"/>
                  </a:lnTo>
                  <a:cubicBezTo>
                    <a:pt x="1130" y="1474"/>
                    <a:pt x="1267" y="1337"/>
                    <a:pt x="1267" y="1160"/>
                  </a:cubicBezTo>
                  <a:lnTo>
                    <a:pt x="1267" y="315"/>
                  </a:lnTo>
                  <a:cubicBezTo>
                    <a:pt x="1267" y="138"/>
                    <a:pt x="1130" y="1"/>
                    <a:pt x="953" y="1"/>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9"/>
            <p:cNvSpPr/>
            <p:nvPr/>
          </p:nvSpPr>
          <p:spPr>
            <a:xfrm>
              <a:off x="2903828" y="3580251"/>
              <a:ext cx="42722" cy="24865"/>
            </a:xfrm>
            <a:custGeom>
              <a:rect b="b" l="l" r="r" t="t"/>
              <a:pathLst>
                <a:path extrusionOk="0" h="738" w="1268">
                  <a:moveTo>
                    <a:pt x="1" y="0"/>
                  </a:moveTo>
                  <a:lnTo>
                    <a:pt x="1" y="737"/>
                  </a:lnTo>
                  <a:lnTo>
                    <a:pt x="953" y="737"/>
                  </a:lnTo>
                  <a:cubicBezTo>
                    <a:pt x="1130" y="737"/>
                    <a:pt x="1267" y="600"/>
                    <a:pt x="1267" y="423"/>
                  </a:cubicBezTo>
                  <a:lnTo>
                    <a:pt x="1267"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9"/>
            <p:cNvSpPr/>
            <p:nvPr/>
          </p:nvSpPr>
          <p:spPr>
            <a:xfrm>
              <a:off x="2935938" y="3555419"/>
              <a:ext cx="159534" cy="49696"/>
            </a:xfrm>
            <a:custGeom>
              <a:rect b="b" l="l" r="r" t="t"/>
              <a:pathLst>
                <a:path extrusionOk="0" h="1475" w="4735">
                  <a:moveTo>
                    <a:pt x="0" y="1"/>
                  </a:moveTo>
                  <a:lnTo>
                    <a:pt x="0" y="1474"/>
                  </a:lnTo>
                  <a:lnTo>
                    <a:pt x="4734" y="1474"/>
                  </a:lnTo>
                  <a:lnTo>
                    <a:pt x="4734" y="1"/>
                  </a:ln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9"/>
            <p:cNvSpPr/>
            <p:nvPr/>
          </p:nvSpPr>
          <p:spPr>
            <a:xfrm>
              <a:off x="2935938" y="3580251"/>
              <a:ext cx="159534" cy="24865"/>
            </a:xfrm>
            <a:custGeom>
              <a:rect b="b" l="l" r="r" t="t"/>
              <a:pathLst>
                <a:path extrusionOk="0" h="738" w="4735">
                  <a:moveTo>
                    <a:pt x="0" y="0"/>
                  </a:moveTo>
                  <a:lnTo>
                    <a:pt x="0" y="737"/>
                  </a:lnTo>
                  <a:lnTo>
                    <a:pt x="4734" y="737"/>
                  </a:lnTo>
                  <a:lnTo>
                    <a:pt x="4734" y="0"/>
                  </a:lnTo>
                  <a:close/>
                </a:path>
              </a:pathLst>
            </a:custGeom>
            <a:solidFill>
              <a:srgbClr val="095E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Calendar</a:t>
            </a:r>
            <a:endParaRPr/>
          </a:p>
        </p:txBody>
      </p:sp>
      <p:graphicFrame>
        <p:nvGraphicFramePr>
          <p:cNvPr id="833" name="Google Shape;833;p40"/>
          <p:cNvGraphicFramePr/>
          <p:nvPr/>
        </p:nvGraphicFramePr>
        <p:xfrm>
          <a:off x="720000" y="1763625"/>
          <a:ext cx="3000000" cy="3000000"/>
        </p:xfrm>
        <a:graphic>
          <a:graphicData uri="http://schemas.openxmlformats.org/drawingml/2006/table">
            <a:tbl>
              <a:tblPr>
                <a:noFill/>
                <a:tableStyleId>{68467ADC-99F1-4079-998C-7D22923485A3}</a:tableStyleId>
              </a:tblPr>
              <a:tblGrid>
                <a:gridCol w="1393150"/>
                <a:gridCol w="901550"/>
                <a:gridCol w="901550"/>
                <a:gridCol w="901550"/>
                <a:gridCol w="901550"/>
                <a:gridCol w="901550"/>
                <a:gridCol w="901550"/>
                <a:gridCol w="901550"/>
              </a:tblGrid>
              <a:tr h="567975">
                <a:tc>
                  <a:txBody>
                    <a:bodyPr/>
                    <a:lstStyle/>
                    <a:p>
                      <a:pPr indent="0" lvl="0" marL="0" rtl="0" algn="ctr">
                        <a:spcBef>
                          <a:spcPts val="0"/>
                        </a:spcBef>
                        <a:spcAft>
                          <a:spcPts val="0"/>
                        </a:spcAft>
                        <a:buNone/>
                      </a:pPr>
                      <a:r>
                        <a:rPr lang="en" sz="1600">
                          <a:solidFill>
                            <a:srgbClr val="FFFFFF"/>
                          </a:solidFill>
                          <a:latin typeface="Alfa Slab One"/>
                          <a:ea typeface="Alfa Slab One"/>
                          <a:cs typeface="Alfa Slab One"/>
                          <a:sym typeface="Alfa Slab One"/>
                        </a:rPr>
                        <a:t>Week 1</a:t>
                      </a:r>
                      <a:endParaRPr sz="1600">
                        <a:solidFill>
                          <a:srgbClr val="FFFFFF"/>
                        </a:solidFill>
                        <a:latin typeface="Alfa Slab One"/>
                        <a:ea typeface="Alfa Slab One"/>
                        <a:cs typeface="Alfa Slab One"/>
                        <a:sym typeface="Alfa Slab One"/>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600">
                          <a:solidFill>
                            <a:schemeClr val="dk1"/>
                          </a:solidFill>
                          <a:latin typeface="Maven Pro Medium"/>
                          <a:ea typeface="Maven Pro Medium"/>
                          <a:cs typeface="Maven Pro Medium"/>
                          <a:sym typeface="Maven Pro Medium"/>
                        </a:rPr>
                        <a:t>1</a:t>
                      </a:r>
                      <a:endParaRPr sz="1600">
                        <a:solidFill>
                          <a:schemeClr val="dk1"/>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rgbClr val="FFFFFF"/>
                          </a:solidFill>
                          <a:latin typeface="Maven Pro Medium"/>
                          <a:ea typeface="Maven Pro Medium"/>
                          <a:cs typeface="Maven Pro Medium"/>
                          <a:sym typeface="Maven Pro Medium"/>
                        </a:rPr>
                        <a:t>2</a:t>
                      </a:r>
                      <a:endParaRPr sz="1600">
                        <a:solidFill>
                          <a:srgbClr val="FFFFFF"/>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600">
                          <a:solidFill>
                            <a:srgbClr val="FFFFFF"/>
                          </a:solidFill>
                          <a:latin typeface="Maven Pro Medium"/>
                          <a:ea typeface="Maven Pro Medium"/>
                          <a:cs typeface="Maven Pro Medium"/>
                          <a:sym typeface="Maven Pro Medium"/>
                        </a:rPr>
                        <a:t>3</a:t>
                      </a:r>
                      <a:endParaRPr sz="1600">
                        <a:solidFill>
                          <a:srgbClr val="FFFFFF"/>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600">
                          <a:solidFill>
                            <a:schemeClr val="dk1"/>
                          </a:solidFill>
                          <a:latin typeface="Maven Pro Medium"/>
                          <a:ea typeface="Maven Pro Medium"/>
                          <a:cs typeface="Maven Pro Medium"/>
                          <a:sym typeface="Maven Pro Medium"/>
                        </a:rPr>
                        <a:t>4</a:t>
                      </a:r>
                      <a:endParaRPr sz="1600">
                        <a:solidFill>
                          <a:schemeClr val="dk1"/>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Maven Pro Medium"/>
                          <a:ea typeface="Maven Pro Medium"/>
                          <a:cs typeface="Maven Pro Medium"/>
                          <a:sym typeface="Maven Pro Medium"/>
                        </a:rPr>
                        <a:t>5</a:t>
                      </a:r>
                      <a:endParaRPr sz="1600">
                        <a:solidFill>
                          <a:schemeClr val="dk1"/>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Maven Pro Medium"/>
                          <a:ea typeface="Maven Pro Medium"/>
                          <a:cs typeface="Maven Pro Medium"/>
                          <a:sym typeface="Maven Pro Medium"/>
                        </a:rPr>
                        <a:t>6</a:t>
                      </a:r>
                      <a:endParaRPr sz="1600">
                        <a:solidFill>
                          <a:schemeClr val="dk1"/>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Maven Pro Medium"/>
                          <a:ea typeface="Maven Pro Medium"/>
                          <a:cs typeface="Maven Pro Medium"/>
                          <a:sym typeface="Maven Pro Medium"/>
                        </a:rPr>
                        <a:t>7</a:t>
                      </a:r>
                      <a:endParaRPr sz="1600">
                        <a:solidFill>
                          <a:schemeClr val="dk1"/>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r>
              <a:tr h="567975">
                <a:tc>
                  <a:txBody>
                    <a:bodyPr/>
                    <a:lstStyle/>
                    <a:p>
                      <a:pPr indent="0" lvl="0" marL="0" rtl="0" algn="ctr">
                        <a:spcBef>
                          <a:spcPts val="0"/>
                        </a:spcBef>
                        <a:spcAft>
                          <a:spcPts val="0"/>
                        </a:spcAft>
                        <a:buNone/>
                      </a:pPr>
                      <a:r>
                        <a:rPr lang="en" sz="1600">
                          <a:solidFill>
                            <a:srgbClr val="FFFFFF"/>
                          </a:solidFill>
                          <a:latin typeface="Alfa Slab One"/>
                          <a:ea typeface="Alfa Slab One"/>
                          <a:cs typeface="Alfa Slab One"/>
                          <a:sym typeface="Alfa Slab One"/>
                        </a:rPr>
                        <a:t>Week 2</a:t>
                      </a:r>
                      <a:endParaRPr sz="1600">
                        <a:solidFill>
                          <a:srgbClr val="FFFFFF"/>
                        </a:solidFill>
                        <a:latin typeface="Alfa Slab One"/>
                        <a:ea typeface="Alfa Slab One"/>
                        <a:cs typeface="Alfa Slab One"/>
                        <a:sym typeface="Alfa Slab One"/>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600">
                          <a:solidFill>
                            <a:schemeClr val="dk1"/>
                          </a:solidFill>
                          <a:latin typeface="Maven Pro Medium"/>
                          <a:ea typeface="Maven Pro Medium"/>
                          <a:cs typeface="Maven Pro Medium"/>
                          <a:sym typeface="Maven Pro Medium"/>
                        </a:rPr>
                        <a:t>8</a:t>
                      </a:r>
                      <a:endParaRPr sz="1600">
                        <a:solidFill>
                          <a:schemeClr val="dk1"/>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Maven Pro Medium"/>
                          <a:ea typeface="Maven Pro Medium"/>
                          <a:cs typeface="Maven Pro Medium"/>
                          <a:sym typeface="Maven Pro Medium"/>
                        </a:rPr>
                        <a:t>9</a:t>
                      </a:r>
                      <a:endParaRPr sz="1600">
                        <a:solidFill>
                          <a:schemeClr val="dk1"/>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Maven Pro Medium"/>
                          <a:ea typeface="Maven Pro Medium"/>
                          <a:cs typeface="Maven Pro Medium"/>
                          <a:sym typeface="Maven Pro Medium"/>
                        </a:rPr>
                        <a:t>10</a:t>
                      </a:r>
                      <a:endParaRPr sz="1600">
                        <a:solidFill>
                          <a:schemeClr val="dk1"/>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Maven Pro Medium"/>
                          <a:ea typeface="Maven Pro Medium"/>
                          <a:cs typeface="Maven Pro Medium"/>
                          <a:sym typeface="Maven Pro Medium"/>
                        </a:rPr>
                        <a:t>11</a:t>
                      </a:r>
                      <a:endParaRPr sz="1600">
                        <a:solidFill>
                          <a:schemeClr val="dk1"/>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rgbClr val="FFFFFF"/>
                          </a:solidFill>
                          <a:latin typeface="Maven Pro Medium"/>
                          <a:ea typeface="Maven Pro Medium"/>
                          <a:cs typeface="Maven Pro Medium"/>
                          <a:sym typeface="Maven Pro Medium"/>
                        </a:rPr>
                        <a:t>12</a:t>
                      </a:r>
                      <a:endParaRPr sz="1600">
                        <a:solidFill>
                          <a:srgbClr val="FFFFFF"/>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600">
                          <a:solidFill>
                            <a:schemeClr val="dk1"/>
                          </a:solidFill>
                          <a:latin typeface="Maven Pro Medium"/>
                          <a:ea typeface="Maven Pro Medium"/>
                          <a:cs typeface="Maven Pro Medium"/>
                          <a:sym typeface="Maven Pro Medium"/>
                        </a:rPr>
                        <a:t>13</a:t>
                      </a:r>
                      <a:endParaRPr sz="1600">
                        <a:solidFill>
                          <a:schemeClr val="dk1"/>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Maven Pro Medium"/>
                          <a:ea typeface="Maven Pro Medium"/>
                          <a:cs typeface="Maven Pro Medium"/>
                          <a:sym typeface="Maven Pro Medium"/>
                        </a:rPr>
                        <a:t>14</a:t>
                      </a:r>
                      <a:endParaRPr sz="1600">
                        <a:solidFill>
                          <a:schemeClr val="dk1"/>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r>
              <a:tr h="567975">
                <a:tc>
                  <a:txBody>
                    <a:bodyPr/>
                    <a:lstStyle/>
                    <a:p>
                      <a:pPr indent="0" lvl="0" marL="0" rtl="0" algn="ctr">
                        <a:spcBef>
                          <a:spcPts val="0"/>
                        </a:spcBef>
                        <a:spcAft>
                          <a:spcPts val="0"/>
                        </a:spcAft>
                        <a:buNone/>
                      </a:pPr>
                      <a:r>
                        <a:rPr lang="en" sz="1600">
                          <a:solidFill>
                            <a:srgbClr val="FFFFFF"/>
                          </a:solidFill>
                          <a:latin typeface="Alfa Slab One"/>
                          <a:ea typeface="Alfa Slab One"/>
                          <a:cs typeface="Alfa Slab One"/>
                          <a:sym typeface="Alfa Slab One"/>
                        </a:rPr>
                        <a:t>Week 3</a:t>
                      </a:r>
                      <a:endParaRPr sz="1600">
                        <a:solidFill>
                          <a:srgbClr val="FFFFFF"/>
                        </a:solidFill>
                        <a:latin typeface="Alfa Slab One"/>
                        <a:ea typeface="Alfa Slab One"/>
                        <a:cs typeface="Alfa Slab One"/>
                        <a:sym typeface="Alfa Slab One"/>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600">
                          <a:solidFill>
                            <a:schemeClr val="dk1"/>
                          </a:solidFill>
                          <a:latin typeface="Maven Pro Medium"/>
                          <a:ea typeface="Maven Pro Medium"/>
                          <a:cs typeface="Maven Pro Medium"/>
                          <a:sym typeface="Maven Pro Medium"/>
                        </a:rPr>
                        <a:t>15</a:t>
                      </a:r>
                      <a:endParaRPr sz="1600">
                        <a:solidFill>
                          <a:schemeClr val="dk1"/>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rgbClr val="FFFFFF"/>
                          </a:solidFill>
                          <a:latin typeface="Maven Pro Medium"/>
                          <a:ea typeface="Maven Pro Medium"/>
                          <a:cs typeface="Maven Pro Medium"/>
                          <a:sym typeface="Maven Pro Medium"/>
                        </a:rPr>
                        <a:t>16</a:t>
                      </a:r>
                      <a:endParaRPr sz="1600">
                        <a:solidFill>
                          <a:srgbClr val="FFFFFF"/>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600">
                          <a:solidFill>
                            <a:schemeClr val="dk1"/>
                          </a:solidFill>
                          <a:latin typeface="Maven Pro Medium"/>
                          <a:ea typeface="Maven Pro Medium"/>
                          <a:cs typeface="Maven Pro Medium"/>
                          <a:sym typeface="Maven Pro Medium"/>
                        </a:rPr>
                        <a:t>17</a:t>
                      </a:r>
                      <a:endParaRPr sz="1600">
                        <a:solidFill>
                          <a:schemeClr val="dk1"/>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Maven Pro Medium"/>
                          <a:ea typeface="Maven Pro Medium"/>
                          <a:cs typeface="Maven Pro Medium"/>
                          <a:sym typeface="Maven Pro Medium"/>
                        </a:rPr>
                        <a:t>18</a:t>
                      </a:r>
                      <a:endParaRPr sz="1600">
                        <a:solidFill>
                          <a:schemeClr val="dk1"/>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Maven Pro Medium"/>
                          <a:ea typeface="Maven Pro Medium"/>
                          <a:cs typeface="Maven Pro Medium"/>
                          <a:sym typeface="Maven Pro Medium"/>
                        </a:rPr>
                        <a:t>19</a:t>
                      </a:r>
                      <a:endParaRPr sz="1600">
                        <a:solidFill>
                          <a:schemeClr val="dk1"/>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Maven Pro Medium"/>
                          <a:ea typeface="Maven Pro Medium"/>
                          <a:cs typeface="Maven Pro Medium"/>
                          <a:sym typeface="Maven Pro Medium"/>
                        </a:rPr>
                        <a:t>20</a:t>
                      </a:r>
                      <a:endParaRPr sz="1600">
                        <a:solidFill>
                          <a:schemeClr val="dk1"/>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rgbClr val="FFFFFF"/>
                          </a:solidFill>
                          <a:latin typeface="Maven Pro Medium"/>
                          <a:ea typeface="Maven Pro Medium"/>
                          <a:cs typeface="Maven Pro Medium"/>
                          <a:sym typeface="Maven Pro Medium"/>
                        </a:rPr>
                        <a:t>21</a:t>
                      </a:r>
                      <a:endParaRPr sz="1600">
                        <a:solidFill>
                          <a:srgbClr val="FFFFFF"/>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accent6"/>
                    </a:solidFill>
                  </a:tcPr>
                </a:tc>
              </a:tr>
              <a:tr h="567975">
                <a:tc>
                  <a:txBody>
                    <a:bodyPr/>
                    <a:lstStyle/>
                    <a:p>
                      <a:pPr indent="0" lvl="0" marL="0" rtl="0" algn="ctr">
                        <a:spcBef>
                          <a:spcPts val="0"/>
                        </a:spcBef>
                        <a:spcAft>
                          <a:spcPts val="0"/>
                        </a:spcAft>
                        <a:buNone/>
                      </a:pPr>
                      <a:r>
                        <a:rPr lang="en" sz="1600">
                          <a:solidFill>
                            <a:srgbClr val="FFFFFF"/>
                          </a:solidFill>
                          <a:latin typeface="Alfa Slab One"/>
                          <a:ea typeface="Alfa Slab One"/>
                          <a:cs typeface="Alfa Slab One"/>
                          <a:sym typeface="Alfa Slab One"/>
                        </a:rPr>
                        <a:t>Week 4</a:t>
                      </a:r>
                      <a:endParaRPr sz="1600">
                        <a:solidFill>
                          <a:srgbClr val="FFFFFF"/>
                        </a:solidFill>
                        <a:latin typeface="Alfa Slab One"/>
                        <a:ea typeface="Alfa Slab One"/>
                        <a:cs typeface="Alfa Slab One"/>
                        <a:sym typeface="Alfa Slab One"/>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600">
                          <a:solidFill>
                            <a:schemeClr val="dk1"/>
                          </a:solidFill>
                          <a:latin typeface="Maven Pro Medium"/>
                          <a:ea typeface="Maven Pro Medium"/>
                          <a:cs typeface="Maven Pro Medium"/>
                          <a:sym typeface="Maven Pro Medium"/>
                        </a:rPr>
                        <a:t>22</a:t>
                      </a:r>
                      <a:endParaRPr sz="1600">
                        <a:solidFill>
                          <a:schemeClr val="dk1"/>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Maven Pro Medium"/>
                          <a:ea typeface="Maven Pro Medium"/>
                          <a:cs typeface="Maven Pro Medium"/>
                          <a:sym typeface="Maven Pro Medium"/>
                        </a:rPr>
                        <a:t>23</a:t>
                      </a:r>
                      <a:endParaRPr sz="1600">
                        <a:solidFill>
                          <a:schemeClr val="dk1"/>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Maven Pro Medium"/>
                          <a:ea typeface="Maven Pro Medium"/>
                          <a:cs typeface="Maven Pro Medium"/>
                          <a:sym typeface="Maven Pro Medium"/>
                        </a:rPr>
                        <a:t>24</a:t>
                      </a:r>
                      <a:endParaRPr sz="1600">
                        <a:solidFill>
                          <a:schemeClr val="dk1"/>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rgbClr val="FFFFFF"/>
                          </a:solidFill>
                          <a:latin typeface="Maven Pro Medium"/>
                          <a:ea typeface="Maven Pro Medium"/>
                          <a:cs typeface="Maven Pro Medium"/>
                          <a:sym typeface="Maven Pro Medium"/>
                        </a:rPr>
                        <a:t>25</a:t>
                      </a:r>
                      <a:endParaRPr sz="1600">
                        <a:solidFill>
                          <a:srgbClr val="FFFFFF"/>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600">
                          <a:solidFill>
                            <a:srgbClr val="FFFFFF"/>
                          </a:solidFill>
                          <a:latin typeface="Maven Pro Medium"/>
                          <a:ea typeface="Maven Pro Medium"/>
                          <a:cs typeface="Maven Pro Medium"/>
                          <a:sym typeface="Maven Pro Medium"/>
                        </a:rPr>
                        <a:t>26</a:t>
                      </a:r>
                      <a:endParaRPr sz="1600">
                        <a:solidFill>
                          <a:srgbClr val="FFFFFF"/>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600">
                          <a:solidFill>
                            <a:schemeClr val="dk1"/>
                          </a:solidFill>
                          <a:latin typeface="Maven Pro Medium"/>
                          <a:ea typeface="Maven Pro Medium"/>
                          <a:cs typeface="Maven Pro Medium"/>
                          <a:sym typeface="Maven Pro Medium"/>
                        </a:rPr>
                        <a:t>27</a:t>
                      </a:r>
                      <a:endParaRPr sz="1600">
                        <a:solidFill>
                          <a:schemeClr val="dk1"/>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Maven Pro Medium"/>
                          <a:ea typeface="Maven Pro Medium"/>
                          <a:cs typeface="Maven Pro Medium"/>
                          <a:sym typeface="Maven Pro Medium"/>
                        </a:rPr>
                        <a:t>28</a:t>
                      </a:r>
                      <a:endParaRPr sz="1600">
                        <a:solidFill>
                          <a:schemeClr val="dk1"/>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r>
              <a:tr h="567975">
                <a:tc>
                  <a:txBody>
                    <a:bodyPr/>
                    <a:lstStyle/>
                    <a:p>
                      <a:pPr indent="0" lvl="0" marL="0" rtl="0" algn="ctr">
                        <a:spcBef>
                          <a:spcPts val="0"/>
                        </a:spcBef>
                        <a:spcAft>
                          <a:spcPts val="0"/>
                        </a:spcAft>
                        <a:buNone/>
                      </a:pPr>
                      <a:r>
                        <a:rPr lang="en" sz="1600">
                          <a:solidFill>
                            <a:srgbClr val="FFFFFF"/>
                          </a:solidFill>
                          <a:latin typeface="Alfa Slab One"/>
                          <a:ea typeface="Alfa Slab One"/>
                          <a:cs typeface="Alfa Slab One"/>
                          <a:sym typeface="Alfa Slab One"/>
                        </a:rPr>
                        <a:t>Week 5</a:t>
                      </a:r>
                      <a:endParaRPr sz="1600">
                        <a:solidFill>
                          <a:srgbClr val="FFFFFF"/>
                        </a:solidFill>
                        <a:latin typeface="Alfa Slab One"/>
                        <a:ea typeface="Alfa Slab One"/>
                        <a:cs typeface="Alfa Slab One"/>
                        <a:sym typeface="Alfa Slab One"/>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600">
                          <a:solidFill>
                            <a:schemeClr val="dk1"/>
                          </a:solidFill>
                          <a:latin typeface="Maven Pro Medium"/>
                          <a:ea typeface="Maven Pro Medium"/>
                          <a:cs typeface="Maven Pro Medium"/>
                          <a:sym typeface="Maven Pro Medium"/>
                        </a:rPr>
                        <a:t>29</a:t>
                      </a:r>
                      <a:endParaRPr sz="1600">
                        <a:solidFill>
                          <a:schemeClr val="dk1"/>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Maven Pro Medium"/>
                          <a:ea typeface="Maven Pro Medium"/>
                          <a:cs typeface="Maven Pro Medium"/>
                          <a:sym typeface="Maven Pro Medium"/>
                        </a:rPr>
                        <a:t>30</a:t>
                      </a:r>
                      <a:endParaRPr sz="1600">
                        <a:solidFill>
                          <a:schemeClr val="dk1"/>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rgbClr val="FFFFFF"/>
                          </a:solidFill>
                          <a:latin typeface="Maven Pro Medium"/>
                          <a:ea typeface="Maven Pro Medium"/>
                          <a:cs typeface="Maven Pro Medium"/>
                          <a:sym typeface="Maven Pro Medium"/>
                        </a:rPr>
                        <a:t>31</a:t>
                      </a:r>
                      <a:endParaRPr sz="1600">
                        <a:solidFill>
                          <a:srgbClr val="FFFFFF"/>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600">
                          <a:solidFill>
                            <a:schemeClr val="dk1"/>
                          </a:solidFill>
                          <a:latin typeface="Maven Pro Medium"/>
                          <a:ea typeface="Maven Pro Medium"/>
                          <a:cs typeface="Maven Pro Medium"/>
                          <a:sym typeface="Maven Pro Medium"/>
                        </a:rPr>
                        <a:t>1</a:t>
                      </a:r>
                      <a:endParaRPr sz="1600">
                        <a:solidFill>
                          <a:schemeClr val="dk1"/>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Maven Pro Medium"/>
                          <a:ea typeface="Maven Pro Medium"/>
                          <a:cs typeface="Maven Pro Medium"/>
                          <a:sym typeface="Maven Pro Medium"/>
                        </a:rPr>
                        <a:t>2</a:t>
                      </a:r>
                      <a:endParaRPr sz="1600">
                        <a:solidFill>
                          <a:schemeClr val="dk1"/>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Maven Pro Medium"/>
                          <a:ea typeface="Maven Pro Medium"/>
                          <a:cs typeface="Maven Pro Medium"/>
                          <a:sym typeface="Maven Pro Medium"/>
                        </a:rPr>
                        <a:t>3</a:t>
                      </a:r>
                      <a:endParaRPr sz="1600">
                        <a:solidFill>
                          <a:schemeClr val="dk1"/>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Maven Pro Medium"/>
                          <a:ea typeface="Maven Pro Medium"/>
                          <a:cs typeface="Maven Pro Medium"/>
                          <a:sym typeface="Maven Pro Medium"/>
                        </a:rPr>
                        <a:t>4</a:t>
                      </a:r>
                      <a:endParaRPr sz="1600">
                        <a:solidFill>
                          <a:schemeClr val="dk1"/>
                        </a:solidFill>
                        <a:latin typeface="Maven Pro Medium"/>
                        <a:ea typeface="Maven Pro Medium"/>
                        <a:cs typeface="Maven Pro Medium"/>
                        <a:sym typeface="Maven Pro Medium"/>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accent4"/>
                    </a:solidFill>
                  </a:tcPr>
                </a:tc>
              </a:tr>
            </a:tbl>
          </a:graphicData>
        </a:graphic>
      </p:graphicFrame>
      <p:sp>
        <p:nvSpPr>
          <p:cNvPr id="834" name="Google Shape;834;p40"/>
          <p:cNvSpPr txBox="1"/>
          <p:nvPr>
            <p:ph idx="4294967295" type="subTitle"/>
          </p:nvPr>
        </p:nvSpPr>
        <p:spPr>
          <a:xfrm>
            <a:off x="5644225" y="1300125"/>
            <a:ext cx="2605500" cy="317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Mars is a really cold place</a:t>
            </a:r>
            <a:endParaRPr/>
          </a:p>
        </p:txBody>
      </p:sp>
      <p:sp>
        <p:nvSpPr>
          <p:cNvPr id="835" name="Google Shape;835;p40"/>
          <p:cNvSpPr/>
          <p:nvPr/>
        </p:nvSpPr>
        <p:spPr>
          <a:xfrm>
            <a:off x="8255400" y="1372050"/>
            <a:ext cx="168600" cy="168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0"/>
          <p:cNvSpPr txBox="1"/>
          <p:nvPr>
            <p:ph idx="4294967295" type="subTitle"/>
          </p:nvPr>
        </p:nvSpPr>
        <p:spPr>
          <a:xfrm>
            <a:off x="2350650" y="1300125"/>
            <a:ext cx="3021000" cy="317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Mercury is the smallest planet</a:t>
            </a:r>
            <a:endParaRPr/>
          </a:p>
        </p:txBody>
      </p:sp>
      <p:sp>
        <p:nvSpPr>
          <p:cNvPr id="837" name="Google Shape;837;p40"/>
          <p:cNvSpPr/>
          <p:nvPr/>
        </p:nvSpPr>
        <p:spPr>
          <a:xfrm>
            <a:off x="5377400" y="1372050"/>
            <a:ext cx="168600" cy="168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Analysis</a:t>
            </a:r>
            <a:endParaRPr/>
          </a:p>
        </p:txBody>
      </p:sp>
      <p:sp>
        <p:nvSpPr>
          <p:cNvPr id="843" name="Google Shape;843;p41"/>
          <p:cNvSpPr/>
          <p:nvPr/>
        </p:nvSpPr>
        <p:spPr>
          <a:xfrm>
            <a:off x="1002900" y="3441325"/>
            <a:ext cx="2064600" cy="392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44" name="Google Shape;844;p41"/>
          <p:cNvSpPr txBox="1"/>
          <p:nvPr>
            <p:ph idx="4294967295" type="subTitle"/>
          </p:nvPr>
        </p:nvSpPr>
        <p:spPr>
          <a:xfrm>
            <a:off x="720000" y="3825725"/>
            <a:ext cx="2271300" cy="597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Mercury is the closest planet to the Sun</a:t>
            </a:r>
            <a:endParaRPr/>
          </a:p>
        </p:txBody>
      </p:sp>
      <p:sp>
        <p:nvSpPr>
          <p:cNvPr id="845" name="Google Shape;845;p41"/>
          <p:cNvSpPr txBox="1"/>
          <p:nvPr>
            <p:ph idx="4294967295" type="subTitle"/>
          </p:nvPr>
        </p:nvSpPr>
        <p:spPr>
          <a:xfrm>
            <a:off x="1221600" y="3441475"/>
            <a:ext cx="1769700" cy="3918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000">
                <a:solidFill>
                  <a:srgbClr val="FFFFFF"/>
                </a:solidFill>
                <a:latin typeface="Alfa Slab One"/>
                <a:ea typeface="Alfa Slab One"/>
                <a:cs typeface="Alfa Slab One"/>
                <a:sym typeface="Alfa Slab One"/>
              </a:rPr>
              <a:t>Mercury</a:t>
            </a:r>
            <a:endParaRPr sz="2000">
              <a:solidFill>
                <a:srgbClr val="FFFFFF"/>
              </a:solidFill>
              <a:latin typeface="Alfa Slab One"/>
              <a:ea typeface="Alfa Slab One"/>
              <a:cs typeface="Alfa Slab One"/>
              <a:sym typeface="Alfa Slab One"/>
            </a:endParaRPr>
          </a:p>
        </p:txBody>
      </p:sp>
      <p:sp>
        <p:nvSpPr>
          <p:cNvPr id="846" name="Google Shape;846;p41"/>
          <p:cNvSpPr/>
          <p:nvPr/>
        </p:nvSpPr>
        <p:spPr>
          <a:xfrm>
            <a:off x="1002900" y="1627475"/>
            <a:ext cx="2064600" cy="39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47" name="Google Shape;847;p41"/>
          <p:cNvSpPr txBox="1"/>
          <p:nvPr>
            <p:ph idx="4294967295" type="subTitle"/>
          </p:nvPr>
        </p:nvSpPr>
        <p:spPr>
          <a:xfrm>
            <a:off x="720000" y="2011800"/>
            <a:ext cx="2271300" cy="597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Despite being red, Mars is actually cold</a:t>
            </a:r>
            <a:endParaRPr/>
          </a:p>
        </p:txBody>
      </p:sp>
      <p:sp>
        <p:nvSpPr>
          <p:cNvPr id="848" name="Google Shape;848;p41"/>
          <p:cNvSpPr txBox="1"/>
          <p:nvPr>
            <p:ph idx="4294967295" type="subTitle"/>
          </p:nvPr>
        </p:nvSpPr>
        <p:spPr>
          <a:xfrm>
            <a:off x="1221600" y="1627550"/>
            <a:ext cx="1769700" cy="3918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000">
                <a:solidFill>
                  <a:srgbClr val="FFFFFF"/>
                </a:solidFill>
                <a:latin typeface="Alfa Slab One"/>
                <a:ea typeface="Alfa Slab One"/>
                <a:cs typeface="Alfa Slab One"/>
                <a:sym typeface="Alfa Slab One"/>
              </a:rPr>
              <a:t>Mars</a:t>
            </a:r>
            <a:endParaRPr sz="2000">
              <a:solidFill>
                <a:srgbClr val="FFFFFF"/>
              </a:solidFill>
              <a:latin typeface="Alfa Slab One"/>
              <a:ea typeface="Alfa Slab One"/>
              <a:cs typeface="Alfa Slab One"/>
              <a:sym typeface="Alfa Slab One"/>
            </a:endParaRPr>
          </a:p>
        </p:txBody>
      </p:sp>
      <p:sp>
        <p:nvSpPr>
          <p:cNvPr id="849" name="Google Shape;849;p41"/>
          <p:cNvSpPr/>
          <p:nvPr/>
        </p:nvSpPr>
        <p:spPr>
          <a:xfrm>
            <a:off x="6076500" y="3441325"/>
            <a:ext cx="2064600" cy="3921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1"/>
          <p:cNvSpPr txBox="1"/>
          <p:nvPr>
            <p:ph idx="4294967295" type="subTitle"/>
          </p:nvPr>
        </p:nvSpPr>
        <p:spPr>
          <a:xfrm>
            <a:off x="6152700" y="3825725"/>
            <a:ext cx="2271300" cy="59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has a beautiful name, but it’s hot</a:t>
            </a:r>
            <a:endParaRPr/>
          </a:p>
        </p:txBody>
      </p:sp>
      <p:sp>
        <p:nvSpPr>
          <p:cNvPr id="851" name="Google Shape;851;p41"/>
          <p:cNvSpPr txBox="1"/>
          <p:nvPr>
            <p:ph idx="4294967295" type="subTitle"/>
          </p:nvPr>
        </p:nvSpPr>
        <p:spPr>
          <a:xfrm>
            <a:off x="6152700" y="3441475"/>
            <a:ext cx="1769700" cy="3918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Alfa Slab One"/>
                <a:ea typeface="Alfa Slab One"/>
                <a:cs typeface="Alfa Slab One"/>
                <a:sym typeface="Alfa Slab One"/>
              </a:rPr>
              <a:t>Venus</a:t>
            </a:r>
            <a:endParaRPr sz="2000">
              <a:solidFill>
                <a:srgbClr val="FFFFFF"/>
              </a:solidFill>
              <a:latin typeface="Alfa Slab One"/>
              <a:ea typeface="Alfa Slab One"/>
              <a:cs typeface="Alfa Slab One"/>
              <a:sym typeface="Alfa Slab One"/>
            </a:endParaRPr>
          </a:p>
        </p:txBody>
      </p:sp>
      <p:sp>
        <p:nvSpPr>
          <p:cNvPr id="852" name="Google Shape;852;p41"/>
          <p:cNvSpPr/>
          <p:nvPr/>
        </p:nvSpPr>
        <p:spPr>
          <a:xfrm>
            <a:off x="6076500" y="1627475"/>
            <a:ext cx="2064600" cy="3921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1"/>
          <p:cNvSpPr txBox="1"/>
          <p:nvPr>
            <p:ph idx="4294967295" type="subTitle"/>
          </p:nvPr>
        </p:nvSpPr>
        <p:spPr>
          <a:xfrm>
            <a:off x="6152700" y="2011875"/>
            <a:ext cx="2271300" cy="59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 is very far away from Earth</a:t>
            </a:r>
            <a:endParaRPr/>
          </a:p>
        </p:txBody>
      </p:sp>
      <p:sp>
        <p:nvSpPr>
          <p:cNvPr id="854" name="Google Shape;854;p41"/>
          <p:cNvSpPr txBox="1"/>
          <p:nvPr>
            <p:ph idx="4294967295" type="subTitle"/>
          </p:nvPr>
        </p:nvSpPr>
        <p:spPr>
          <a:xfrm>
            <a:off x="6152700" y="1627625"/>
            <a:ext cx="1769700" cy="3918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Alfa Slab One"/>
                <a:ea typeface="Alfa Slab One"/>
                <a:cs typeface="Alfa Slab One"/>
                <a:sym typeface="Alfa Slab One"/>
              </a:rPr>
              <a:t>Neptune</a:t>
            </a:r>
            <a:endParaRPr sz="2000">
              <a:solidFill>
                <a:srgbClr val="FFFFFF"/>
              </a:solidFill>
              <a:latin typeface="Alfa Slab One"/>
              <a:ea typeface="Alfa Slab One"/>
              <a:cs typeface="Alfa Slab One"/>
              <a:sym typeface="Alfa Slab One"/>
            </a:endParaRPr>
          </a:p>
        </p:txBody>
      </p:sp>
      <p:cxnSp>
        <p:nvCxnSpPr>
          <p:cNvPr id="855" name="Google Shape;855;p41"/>
          <p:cNvCxnSpPr>
            <a:stCxn id="846" idx="3"/>
          </p:cNvCxnSpPr>
          <p:nvPr/>
        </p:nvCxnSpPr>
        <p:spPr>
          <a:xfrm>
            <a:off x="3067500" y="1823525"/>
            <a:ext cx="513300" cy="0"/>
          </a:xfrm>
          <a:prstGeom prst="straightConnector1">
            <a:avLst/>
          </a:prstGeom>
          <a:noFill/>
          <a:ln cap="flat" cmpd="sng" w="19050">
            <a:solidFill>
              <a:schemeClr val="dk2"/>
            </a:solidFill>
            <a:prstDash val="solid"/>
            <a:round/>
            <a:headEnd len="med" w="med" type="none"/>
            <a:tailEnd len="med" w="med" type="oval"/>
          </a:ln>
        </p:spPr>
      </p:cxnSp>
      <p:cxnSp>
        <p:nvCxnSpPr>
          <p:cNvPr id="856" name="Google Shape;856;p41"/>
          <p:cNvCxnSpPr/>
          <p:nvPr/>
        </p:nvCxnSpPr>
        <p:spPr>
          <a:xfrm>
            <a:off x="3067500" y="3637375"/>
            <a:ext cx="513300" cy="0"/>
          </a:xfrm>
          <a:prstGeom prst="straightConnector1">
            <a:avLst/>
          </a:prstGeom>
          <a:noFill/>
          <a:ln cap="flat" cmpd="sng" w="19050">
            <a:solidFill>
              <a:schemeClr val="accent2"/>
            </a:solidFill>
            <a:prstDash val="solid"/>
            <a:round/>
            <a:headEnd len="med" w="med" type="none"/>
            <a:tailEnd len="med" w="med" type="oval"/>
          </a:ln>
        </p:spPr>
      </p:cxnSp>
      <p:cxnSp>
        <p:nvCxnSpPr>
          <p:cNvPr id="857" name="Google Shape;857;p41"/>
          <p:cNvCxnSpPr>
            <a:endCxn id="852" idx="1"/>
          </p:cNvCxnSpPr>
          <p:nvPr/>
        </p:nvCxnSpPr>
        <p:spPr>
          <a:xfrm>
            <a:off x="5563200" y="1823525"/>
            <a:ext cx="513300" cy="0"/>
          </a:xfrm>
          <a:prstGeom prst="straightConnector1">
            <a:avLst/>
          </a:prstGeom>
          <a:noFill/>
          <a:ln cap="flat" cmpd="sng" w="19050">
            <a:solidFill>
              <a:schemeClr val="accent6"/>
            </a:solidFill>
            <a:prstDash val="solid"/>
            <a:round/>
            <a:headEnd len="med" w="med" type="oval"/>
            <a:tailEnd len="med" w="med" type="none"/>
          </a:ln>
        </p:spPr>
      </p:cxnSp>
      <p:cxnSp>
        <p:nvCxnSpPr>
          <p:cNvPr id="858" name="Google Shape;858;p41"/>
          <p:cNvCxnSpPr>
            <a:endCxn id="849" idx="1"/>
          </p:cNvCxnSpPr>
          <p:nvPr/>
        </p:nvCxnSpPr>
        <p:spPr>
          <a:xfrm>
            <a:off x="5563200" y="3637375"/>
            <a:ext cx="513300" cy="0"/>
          </a:xfrm>
          <a:prstGeom prst="straightConnector1">
            <a:avLst/>
          </a:prstGeom>
          <a:noFill/>
          <a:ln cap="flat" cmpd="sng" w="19050">
            <a:solidFill>
              <a:schemeClr val="accent4"/>
            </a:solidFill>
            <a:prstDash val="solid"/>
            <a:round/>
            <a:headEnd len="med" w="med" type="oval"/>
            <a:tailEnd len="med" w="med" type="none"/>
          </a:ln>
        </p:spPr>
      </p:cxnSp>
      <p:pic>
        <p:nvPicPr>
          <p:cNvPr id="859" name="Google Shape;859;p41" title="Chart">
            <a:hlinkClick r:id="rId3"/>
          </p:cNvPr>
          <p:cNvPicPr preferRelativeResize="0"/>
          <p:nvPr/>
        </p:nvPicPr>
        <p:blipFill rotWithShape="1">
          <a:blip r:embed="rId4">
            <a:alphaModFix/>
          </a:blip>
          <a:srcRect b="0" l="8492" r="8492" t="0"/>
          <a:stretch/>
        </p:blipFill>
        <p:spPr>
          <a:xfrm>
            <a:off x="3365913" y="1525639"/>
            <a:ext cx="2412149" cy="2455623"/>
          </a:xfrm>
          <a:prstGeom prst="rect">
            <a:avLst/>
          </a:prstGeom>
          <a:noFill/>
          <a:ln>
            <a:noFill/>
          </a:ln>
        </p:spPr>
      </p:pic>
      <p:sp>
        <p:nvSpPr>
          <p:cNvPr id="860" name="Google Shape;860;p41"/>
          <p:cNvSpPr txBox="1"/>
          <p:nvPr/>
        </p:nvSpPr>
        <p:spPr>
          <a:xfrm>
            <a:off x="3167738" y="4225875"/>
            <a:ext cx="2808600" cy="4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ven Pro Medium"/>
                <a:ea typeface="Maven Pro Medium"/>
                <a:cs typeface="Maven Pro Medium"/>
                <a:sym typeface="Maven Pro Medium"/>
              </a:rPr>
              <a:t>To modify this graph, click on it, follow the link, change the data and paste the new graph here</a:t>
            </a:r>
            <a:endParaRPr sz="1200">
              <a:solidFill>
                <a:schemeClr val="dk1"/>
              </a:solidFill>
              <a:latin typeface="Maven Pro Medium"/>
              <a:ea typeface="Maven Pro Medium"/>
              <a:cs typeface="Maven Pro Medium"/>
              <a:sym typeface="Maven Pro Medium"/>
            </a:endParaRPr>
          </a:p>
        </p:txBody>
      </p:sp>
      <p:sp>
        <p:nvSpPr>
          <p:cNvPr id="861" name="Google Shape;861;p41"/>
          <p:cNvSpPr txBox="1"/>
          <p:nvPr>
            <p:ph idx="4294967295" type="subTitle"/>
          </p:nvPr>
        </p:nvSpPr>
        <p:spPr>
          <a:xfrm>
            <a:off x="1221600" y="1266200"/>
            <a:ext cx="1769700" cy="3918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000">
                <a:solidFill>
                  <a:schemeClr val="dk2"/>
                </a:solidFill>
                <a:latin typeface="Alfa Slab One"/>
                <a:ea typeface="Alfa Slab One"/>
                <a:cs typeface="Alfa Slab One"/>
                <a:sym typeface="Alfa Slab One"/>
              </a:rPr>
              <a:t>30%</a:t>
            </a:r>
            <a:endParaRPr sz="2000">
              <a:solidFill>
                <a:schemeClr val="dk2"/>
              </a:solidFill>
              <a:latin typeface="Alfa Slab One"/>
              <a:ea typeface="Alfa Slab One"/>
              <a:cs typeface="Alfa Slab One"/>
              <a:sym typeface="Alfa Slab One"/>
            </a:endParaRPr>
          </a:p>
        </p:txBody>
      </p:sp>
      <p:sp>
        <p:nvSpPr>
          <p:cNvPr id="862" name="Google Shape;862;p41"/>
          <p:cNvSpPr txBox="1"/>
          <p:nvPr>
            <p:ph idx="4294967295" type="subTitle"/>
          </p:nvPr>
        </p:nvSpPr>
        <p:spPr>
          <a:xfrm>
            <a:off x="6152675" y="1266200"/>
            <a:ext cx="1769700" cy="3918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Alfa Slab One"/>
                <a:ea typeface="Alfa Slab One"/>
                <a:cs typeface="Alfa Slab One"/>
                <a:sym typeface="Alfa Slab One"/>
              </a:rPr>
              <a:t>25%</a:t>
            </a:r>
            <a:endParaRPr sz="2000">
              <a:solidFill>
                <a:schemeClr val="dk1"/>
              </a:solidFill>
              <a:latin typeface="Alfa Slab One"/>
              <a:ea typeface="Alfa Slab One"/>
              <a:cs typeface="Alfa Slab One"/>
              <a:sym typeface="Alfa Slab One"/>
            </a:endParaRPr>
          </a:p>
        </p:txBody>
      </p:sp>
      <p:sp>
        <p:nvSpPr>
          <p:cNvPr id="863" name="Google Shape;863;p41"/>
          <p:cNvSpPr txBox="1"/>
          <p:nvPr>
            <p:ph idx="4294967295" type="subTitle"/>
          </p:nvPr>
        </p:nvSpPr>
        <p:spPr>
          <a:xfrm>
            <a:off x="1221600" y="3097713"/>
            <a:ext cx="1769700" cy="3918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2000">
                <a:solidFill>
                  <a:schemeClr val="accent2"/>
                </a:solidFill>
                <a:latin typeface="Alfa Slab One"/>
                <a:ea typeface="Alfa Slab One"/>
                <a:cs typeface="Alfa Slab One"/>
                <a:sym typeface="Alfa Slab One"/>
              </a:rPr>
              <a:t>10</a:t>
            </a:r>
            <a:r>
              <a:rPr lang="en" sz="2000">
                <a:solidFill>
                  <a:schemeClr val="accent2"/>
                </a:solidFill>
                <a:latin typeface="Alfa Slab One"/>
                <a:ea typeface="Alfa Slab One"/>
                <a:cs typeface="Alfa Slab One"/>
                <a:sym typeface="Alfa Slab One"/>
              </a:rPr>
              <a:t>%</a:t>
            </a:r>
            <a:endParaRPr sz="2000">
              <a:solidFill>
                <a:schemeClr val="accent2"/>
              </a:solidFill>
              <a:latin typeface="Alfa Slab One"/>
              <a:ea typeface="Alfa Slab One"/>
              <a:cs typeface="Alfa Slab One"/>
              <a:sym typeface="Alfa Slab One"/>
            </a:endParaRPr>
          </a:p>
        </p:txBody>
      </p:sp>
      <p:sp>
        <p:nvSpPr>
          <p:cNvPr id="864" name="Google Shape;864;p41"/>
          <p:cNvSpPr txBox="1"/>
          <p:nvPr>
            <p:ph idx="4294967295" type="subTitle"/>
          </p:nvPr>
        </p:nvSpPr>
        <p:spPr>
          <a:xfrm>
            <a:off x="6152675" y="3097713"/>
            <a:ext cx="1769700" cy="3918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4"/>
                </a:solidFill>
                <a:latin typeface="Alfa Slab One"/>
                <a:ea typeface="Alfa Slab One"/>
                <a:cs typeface="Alfa Slab One"/>
                <a:sym typeface="Alfa Slab One"/>
              </a:rPr>
              <a:t>35</a:t>
            </a:r>
            <a:r>
              <a:rPr lang="en" sz="2000">
                <a:solidFill>
                  <a:schemeClr val="accent4"/>
                </a:solidFill>
                <a:latin typeface="Alfa Slab One"/>
                <a:ea typeface="Alfa Slab One"/>
                <a:cs typeface="Alfa Slab One"/>
                <a:sym typeface="Alfa Slab One"/>
              </a:rPr>
              <a:t>%</a:t>
            </a:r>
            <a:endParaRPr sz="2000">
              <a:solidFill>
                <a:schemeClr val="accent4"/>
              </a:solidFill>
              <a:latin typeface="Alfa Slab One"/>
              <a:ea typeface="Alfa Slab One"/>
              <a:cs typeface="Alfa Slab One"/>
              <a:sym typeface="Alfa Slab On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grpSp>
        <p:nvGrpSpPr>
          <p:cNvPr id="869" name="Google Shape;869;p42"/>
          <p:cNvGrpSpPr/>
          <p:nvPr/>
        </p:nvGrpSpPr>
        <p:grpSpPr>
          <a:xfrm>
            <a:off x="5769972" y="1429364"/>
            <a:ext cx="2064469" cy="3294249"/>
            <a:chOff x="5718997" y="1429364"/>
            <a:chExt cx="2064469" cy="3294249"/>
          </a:xfrm>
        </p:grpSpPr>
        <p:grpSp>
          <p:nvGrpSpPr>
            <p:cNvPr id="870" name="Google Shape;870;p42"/>
            <p:cNvGrpSpPr/>
            <p:nvPr/>
          </p:nvGrpSpPr>
          <p:grpSpPr>
            <a:xfrm>
              <a:off x="5960155" y="1699234"/>
              <a:ext cx="1823310" cy="1805982"/>
              <a:chOff x="2605700" y="3152850"/>
              <a:chExt cx="594125" cy="616250"/>
            </a:xfrm>
          </p:grpSpPr>
          <p:sp>
            <p:nvSpPr>
              <p:cNvPr id="871" name="Google Shape;871;p4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accent4"/>
              </a:solidFill>
              <a:ln>
                <a:noFill/>
              </a:ln>
            </p:spPr>
          </p:sp>
          <p:sp>
            <p:nvSpPr>
              <p:cNvPr id="872" name="Google Shape;872;p4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873" name="Google Shape;873;p42"/>
            <p:cNvGrpSpPr/>
            <p:nvPr/>
          </p:nvGrpSpPr>
          <p:grpSpPr>
            <a:xfrm>
              <a:off x="6189325" y="2493280"/>
              <a:ext cx="561532" cy="2230333"/>
              <a:chOff x="2680375" y="3423800"/>
              <a:chExt cx="182975" cy="761050"/>
            </a:xfrm>
          </p:grpSpPr>
          <p:sp>
            <p:nvSpPr>
              <p:cNvPr id="874" name="Google Shape;874;p4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accent4"/>
              </a:solidFill>
              <a:ln>
                <a:noFill/>
              </a:ln>
            </p:spPr>
          </p:sp>
          <p:sp>
            <p:nvSpPr>
              <p:cNvPr id="875" name="Google Shape;875;p4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6" name="Google Shape;876;p42"/>
            <p:cNvSpPr/>
            <p:nvPr/>
          </p:nvSpPr>
          <p:spPr>
            <a:xfrm>
              <a:off x="6866850" y="4426403"/>
              <a:ext cx="120454" cy="66012"/>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2"/>
            <p:cNvSpPr/>
            <p:nvPr/>
          </p:nvSpPr>
          <p:spPr>
            <a:xfrm>
              <a:off x="6914956" y="1725287"/>
              <a:ext cx="125288" cy="171733"/>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2"/>
            <p:cNvSpPr/>
            <p:nvPr/>
          </p:nvSpPr>
          <p:spPr>
            <a:xfrm>
              <a:off x="6759285" y="1708362"/>
              <a:ext cx="178226" cy="185580"/>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2"/>
            <p:cNvSpPr/>
            <p:nvPr/>
          </p:nvSpPr>
          <p:spPr>
            <a:xfrm>
              <a:off x="6608370" y="1602639"/>
              <a:ext cx="223186" cy="320461"/>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2"/>
            <p:cNvSpPr/>
            <p:nvPr/>
          </p:nvSpPr>
          <p:spPr>
            <a:xfrm>
              <a:off x="6086654" y="1440134"/>
              <a:ext cx="589229" cy="50596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2"/>
            <p:cNvSpPr/>
            <p:nvPr/>
          </p:nvSpPr>
          <p:spPr>
            <a:xfrm>
              <a:off x="5824951" y="1429364"/>
              <a:ext cx="533068" cy="725177"/>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2"/>
            <p:cNvSpPr/>
            <p:nvPr/>
          </p:nvSpPr>
          <p:spPr>
            <a:xfrm>
              <a:off x="5733497" y="1910725"/>
              <a:ext cx="263312" cy="276063"/>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2"/>
            <p:cNvSpPr/>
            <p:nvPr/>
          </p:nvSpPr>
          <p:spPr>
            <a:xfrm>
              <a:off x="5718997" y="1973587"/>
              <a:ext cx="571583" cy="804889"/>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2"/>
            <p:cNvSpPr/>
            <p:nvPr/>
          </p:nvSpPr>
          <p:spPr>
            <a:xfrm>
              <a:off x="6250381" y="2392086"/>
              <a:ext cx="552325" cy="588758"/>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885" name="Google Shape;885;p42"/>
            <p:cNvSpPr/>
            <p:nvPr/>
          </p:nvSpPr>
          <p:spPr>
            <a:xfrm>
              <a:off x="6584279" y="2809118"/>
              <a:ext cx="378932" cy="381784"/>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886" name="Google Shape;886;p42"/>
            <p:cNvSpPr/>
            <p:nvPr/>
          </p:nvSpPr>
          <p:spPr>
            <a:xfrm>
              <a:off x="6815446" y="3304254"/>
              <a:ext cx="224797" cy="243826"/>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 name="Google Shape;887;p42"/>
            <p:cNvGrpSpPr/>
            <p:nvPr/>
          </p:nvGrpSpPr>
          <p:grpSpPr>
            <a:xfrm>
              <a:off x="6285612" y="2928474"/>
              <a:ext cx="708072" cy="1753744"/>
              <a:chOff x="2711750" y="3572300"/>
              <a:chExt cx="230725" cy="598425"/>
            </a:xfrm>
          </p:grpSpPr>
          <p:sp>
            <p:nvSpPr>
              <p:cNvPr id="888" name="Google Shape;888;p4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0" name="Google Shape;890;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Map</a:t>
            </a:r>
            <a:endParaRPr/>
          </a:p>
        </p:txBody>
      </p:sp>
      <p:sp>
        <p:nvSpPr>
          <p:cNvPr id="891" name="Google Shape;891;p42"/>
          <p:cNvSpPr/>
          <p:nvPr/>
        </p:nvSpPr>
        <p:spPr>
          <a:xfrm>
            <a:off x="1309550" y="3800750"/>
            <a:ext cx="2064600" cy="392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2"/>
          <p:cNvSpPr txBox="1"/>
          <p:nvPr>
            <p:ph idx="4294967295" type="subTitle"/>
          </p:nvPr>
        </p:nvSpPr>
        <p:spPr>
          <a:xfrm>
            <a:off x="1385750" y="4211700"/>
            <a:ext cx="3511200" cy="39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a:t>
            </a:r>
            <a:r>
              <a:rPr lang="en"/>
              <a:t> is the closest planet to the Sun</a:t>
            </a:r>
            <a:endParaRPr/>
          </a:p>
        </p:txBody>
      </p:sp>
      <p:sp>
        <p:nvSpPr>
          <p:cNvPr id="893" name="Google Shape;893;p42"/>
          <p:cNvSpPr txBox="1"/>
          <p:nvPr>
            <p:ph idx="4294967295" type="subTitle"/>
          </p:nvPr>
        </p:nvSpPr>
        <p:spPr>
          <a:xfrm>
            <a:off x="1385750" y="3800900"/>
            <a:ext cx="1769700" cy="3918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Alfa Slab One"/>
                <a:ea typeface="Alfa Slab One"/>
                <a:cs typeface="Alfa Slab One"/>
                <a:sym typeface="Alfa Slab One"/>
              </a:rPr>
              <a:t>Mercury</a:t>
            </a:r>
            <a:endParaRPr sz="2000">
              <a:solidFill>
                <a:srgbClr val="FFFFFF"/>
              </a:solidFill>
              <a:latin typeface="Alfa Slab One"/>
              <a:ea typeface="Alfa Slab One"/>
              <a:cs typeface="Alfa Slab One"/>
              <a:sym typeface="Alfa Slab One"/>
            </a:endParaRPr>
          </a:p>
        </p:txBody>
      </p:sp>
      <p:sp>
        <p:nvSpPr>
          <p:cNvPr id="894" name="Google Shape;894;p42"/>
          <p:cNvSpPr/>
          <p:nvPr/>
        </p:nvSpPr>
        <p:spPr>
          <a:xfrm>
            <a:off x="1309550" y="1553750"/>
            <a:ext cx="2064600" cy="39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2"/>
          <p:cNvSpPr txBox="1"/>
          <p:nvPr>
            <p:ph idx="4294967295" type="subTitle"/>
          </p:nvPr>
        </p:nvSpPr>
        <p:spPr>
          <a:xfrm>
            <a:off x="1385750" y="1964625"/>
            <a:ext cx="3511200" cy="391800"/>
          </a:xfrm>
          <a:prstGeom prst="rect">
            <a:avLst/>
          </a:prstGeom>
        </p:spPr>
        <p:txBody>
          <a:bodyPr anchorCtr="0" anchor="ctr" bIns="91425" lIns="91425" spcFirstLastPara="1" rIns="0" wrap="square" tIns="91425">
            <a:noAutofit/>
          </a:bodyPr>
          <a:lstStyle/>
          <a:p>
            <a:pPr indent="0" lvl="0" marL="0" rtl="0" algn="l">
              <a:spcBef>
                <a:spcPts val="0"/>
              </a:spcBef>
              <a:spcAft>
                <a:spcPts val="0"/>
              </a:spcAft>
              <a:buNone/>
            </a:pPr>
            <a:r>
              <a:rPr lang="en"/>
              <a:t>Despite being red, it is actually cold</a:t>
            </a:r>
            <a:endParaRPr/>
          </a:p>
        </p:txBody>
      </p:sp>
      <p:sp>
        <p:nvSpPr>
          <p:cNvPr id="896" name="Google Shape;896;p42"/>
          <p:cNvSpPr txBox="1"/>
          <p:nvPr>
            <p:ph idx="4294967295" type="subTitle"/>
          </p:nvPr>
        </p:nvSpPr>
        <p:spPr>
          <a:xfrm>
            <a:off x="1385750" y="1553825"/>
            <a:ext cx="1769700" cy="3918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Alfa Slab One"/>
                <a:ea typeface="Alfa Slab One"/>
                <a:cs typeface="Alfa Slab One"/>
                <a:sym typeface="Alfa Slab One"/>
              </a:rPr>
              <a:t>Mars</a:t>
            </a:r>
            <a:endParaRPr sz="2000">
              <a:solidFill>
                <a:srgbClr val="FFFFFF"/>
              </a:solidFill>
              <a:latin typeface="Alfa Slab One"/>
              <a:ea typeface="Alfa Slab One"/>
              <a:cs typeface="Alfa Slab One"/>
              <a:sym typeface="Alfa Slab One"/>
            </a:endParaRPr>
          </a:p>
        </p:txBody>
      </p:sp>
      <p:sp>
        <p:nvSpPr>
          <p:cNvPr id="897" name="Google Shape;897;p42"/>
          <p:cNvSpPr/>
          <p:nvPr/>
        </p:nvSpPr>
        <p:spPr>
          <a:xfrm>
            <a:off x="1309550" y="2677200"/>
            <a:ext cx="2064600" cy="3921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2"/>
          <p:cNvSpPr txBox="1"/>
          <p:nvPr>
            <p:ph idx="4294967295" type="subTitle"/>
          </p:nvPr>
        </p:nvSpPr>
        <p:spPr>
          <a:xfrm>
            <a:off x="1385750" y="3079750"/>
            <a:ext cx="35112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second planet from the Sun</a:t>
            </a:r>
            <a:endParaRPr/>
          </a:p>
        </p:txBody>
      </p:sp>
      <p:sp>
        <p:nvSpPr>
          <p:cNvPr id="899" name="Google Shape;899;p42"/>
          <p:cNvSpPr txBox="1"/>
          <p:nvPr>
            <p:ph idx="4294967295" type="subTitle"/>
          </p:nvPr>
        </p:nvSpPr>
        <p:spPr>
          <a:xfrm>
            <a:off x="1385750" y="2677350"/>
            <a:ext cx="1769700" cy="3918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Alfa Slab One"/>
                <a:ea typeface="Alfa Slab One"/>
                <a:cs typeface="Alfa Slab One"/>
                <a:sym typeface="Alfa Slab One"/>
              </a:rPr>
              <a:t>Venus</a:t>
            </a:r>
            <a:endParaRPr sz="2000">
              <a:solidFill>
                <a:srgbClr val="FFFFFF"/>
              </a:solidFill>
              <a:latin typeface="Alfa Slab One"/>
              <a:ea typeface="Alfa Slab One"/>
              <a:cs typeface="Alfa Slab One"/>
              <a:sym typeface="Alfa Slab One"/>
            </a:endParaRPr>
          </a:p>
        </p:txBody>
      </p:sp>
      <p:sp>
        <p:nvSpPr>
          <p:cNvPr id="900" name="Google Shape;900;p42"/>
          <p:cNvSpPr/>
          <p:nvPr/>
        </p:nvSpPr>
        <p:spPr>
          <a:xfrm>
            <a:off x="5976719" y="2356419"/>
            <a:ext cx="166500" cy="166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2"/>
          <p:cNvSpPr/>
          <p:nvPr/>
        </p:nvSpPr>
        <p:spPr>
          <a:xfrm>
            <a:off x="6218469" y="3526836"/>
            <a:ext cx="166500" cy="166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2"/>
          <p:cNvSpPr/>
          <p:nvPr/>
        </p:nvSpPr>
        <p:spPr>
          <a:xfrm>
            <a:off x="7295304" y="2422859"/>
            <a:ext cx="166500" cy="166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2"/>
          <p:cNvSpPr/>
          <p:nvPr/>
        </p:nvSpPr>
        <p:spPr>
          <a:xfrm>
            <a:off x="6718956" y="3526819"/>
            <a:ext cx="166500" cy="166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2"/>
          <p:cNvSpPr/>
          <p:nvPr/>
        </p:nvSpPr>
        <p:spPr>
          <a:xfrm>
            <a:off x="6552456" y="2677194"/>
            <a:ext cx="166500" cy="166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2"/>
          <p:cNvSpPr/>
          <p:nvPr/>
        </p:nvSpPr>
        <p:spPr>
          <a:xfrm>
            <a:off x="6718954" y="1723209"/>
            <a:ext cx="166500" cy="166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2"/>
          <p:cNvSpPr/>
          <p:nvPr/>
        </p:nvSpPr>
        <p:spPr>
          <a:xfrm>
            <a:off x="6051969" y="1603836"/>
            <a:ext cx="166500" cy="166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44"/>
          <p:cNvSpPr/>
          <p:nvPr/>
        </p:nvSpPr>
        <p:spPr>
          <a:xfrm>
            <a:off x="1702836" y="1865125"/>
            <a:ext cx="1413000" cy="1413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4"/>
          <p:cNvSpPr/>
          <p:nvPr/>
        </p:nvSpPr>
        <p:spPr>
          <a:xfrm>
            <a:off x="1792435" y="1954717"/>
            <a:ext cx="1234200" cy="1234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4"/>
          <p:cNvSpPr txBox="1"/>
          <p:nvPr>
            <p:ph type="title"/>
          </p:nvPr>
        </p:nvSpPr>
        <p:spPr>
          <a:xfrm>
            <a:off x="3572697" y="1528075"/>
            <a:ext cx="3859800" cy="141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150K</a:t>
            </a:r>
            <a:endParaRPr/>
          </a:p>
        </p:txBody>
      </p:sp>
      <p:sp>
        <p:nvSpPr>
          <p:cNvPr id="1031" name="Google Shape;1031;p44"/>
          <p:cNvSpPr txBox="1"/>
          <p:nvPr>
            <p:ph idx="1" type="subTitle"/>
          </p:nvPr>
        </p:nvSpPr>
        <p:spPr>
          <a:xfrm>
            <a:off x="3595036" y="3037625"/>
            <a:ext cx="36765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numbers may help you catch your audience’s attention</a:t>
            </a:r>
            <a:endParaRPr/>
          </a:p>
        </p:txBody>
      </p:sp>
      <p:grpSp>
        <p:nvGrpSpPr>
          <p:cNvPr id="1032" name="Google Shape;1032;p44"/>
          <p:cNvGrpSpPr/>
          <p:nvPr/>
        </p:nvGrpSpPr>
        <p:grpSpPr>
          <a:xfrm>
            <a:off x="2159200" y="2343745"/>
            <a:ext cx="500450" cy="500919"/>
            <a:chOff x="2200957" y="4210988"/>
            <a:chExt cx="363040" cy="363380"/>
          </a:xfrm>
        </p:grpSpPr>
        <p:sp>
          <p:nvSpPr>
            <p:cNvPr id="1033" name="Google Shape;1033;p44"/>
            <p:cNvSpPr/>
            <p:nvPr/>
          </p:nvSpPr>
          <p:spPr>
            <a:xfrm>
              <a:off x="2222116" y="4239459"/>
              <a:ext cx="320685" cy="237633"/>
            </a:xfrm>
            <a:custGeom>
              <a:rect b="b" l="l" r="r" t="t"/>
              <a:pathLst>
                <a:path extrusionOk="0" h="7053" w="9518">
                  <a:moveTo>
                    <a:pt x="325" y="0"/>
                  </a:moveTo>
                  <a:cubicBezTo>
                    <a:pt x="148" y="0"/>
                    <a:pt x="1" y="148"/>
                    <a:pt x="1" y="315"/>
                  </a:cubicBezTo>
                  <a:lnTo>
                    <a:pt x="1" y="7052"/>
                  </a:lnTo>
                  <a:lnTo>
                    <a:pt x="9518" y="7052"/>
                  </a:lnTo>
                  <a:lnTo>
                    <a:pt x="9518" y="315"/>
                  </a:lnTo>
                  <a:cubicBezTo>
                    <a:pt x="9518" y="148"/>
                    <a:pt x="9380" y="0"/>
                    <a:pt x="9204" y="0"/>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4"/>
            <p:cNvSpPr/>
            <p:nvPr/>
          </p:nvSpPr>
          <p:spPr>
            <a:xfrm>
              <a:off x="2382630" y="4239459"/>
              <a:ext cx="160174" cy="237633"/>
            </a:xfrm>
            <a:custGeom>
              <a:rect b="b" l="l" r="r" t="t"/>
              <a:pathLst>
                <a:path extrusionOk="0" h="7053" w="4754">
                  <a:moveTo>
                    <a:pt x="0" y="0"/>
                  </a:moveTo>
                  <a:lnTo>
                    <a:pt x="0" y="7052"/>
                  </a:lnTo>
                  <a:lnTo>
                    <a:pt x="4754" y="7052"/>
                  </a:lnTo>
                  <a:lnTo>
                    <a:pt x="4754" y="315"/>
                  </a:lnTo>
                  <a:cubicBezTo>
                    <a:pt x="4754" y="148"/>
                    <a:pt x="4616" y="0"/>
                    <a:pt x="444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4"/>
            <p:cNvSpPr/>
            <p:nvPr/>
          </p:nvSpPr>
          <p:spPr>
            <a:xfrm>
              <a:off x="2372016" y="4477063"/>
              <a:ext cx="21226" cy="44036"/>
            </a:xfrm>
            <a:custGeom>
              <a:rect b="b" l="l" r="r" t="t"/>
              <a:pathLst>
                <a:path extrusionOk="0" h="1307" w="630">
                  <a:moveTo>
                    <a:pt x="1" y="0"/>
                  </a:moveTo>
                  <a:lnTo>
                    <a:pt x="1" y="1307"/>
                  </a:lnTo>
                  <a:lnTo>
                    <a:pt x="629" y="1307"/>
                  </a:lnTo>
                  <a:lnTo>
                    <a:pt x="629" y="0"/>
                  </a:ln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4"/>
            <p:cNvSpPr/>
            <p:nvPr/>
          </p:nvSpPr>
          <p:spPr>
            <a:xfrm>
              <a:off x="2382630" y="4477063"/>
              <a:ext cx="10613" cy="44036"/>
            </a:xfrm>
            <a:custGeom>
              <a:rect b="b" l="l" r="r" t="t"/>
              <a:pathLst>
                <a:path extrusionOk="0" h="1307" w="315">
                  <a:moveTo>
                    <a:pt x="0" y="0"/>
                  </a:moveTo>
                  <a:lnTo>
                    <a:pt x="0" y="1307"/>
                  </a:lnTo>
                  <a:lnTo>
                    <a:pt x="314" y="1307"/>
                  </a:lnTo>
                  <a:lnTo>
                    <a:pt x="314" y="0"/>
                  </a:lnTo>
                  <a:close/>
                </a:path>
              </a:pathLst>
            </a:custGeom>
            <a:solidFill>
              <a:srgbClr val="095E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4"/>
            <p:cNvSpPr/>
            <p:nvPr/>
          </p:nvSpPr>
          <p:spPr>
            <a:xfrm>
              <a:off x="2200957" y="4466450"/>
              <a:ext cx="363037" cy="21226"/>
            </a:xfrm>
            <a:custGeom>
              <a:rect b="b" l="l" r="r" t="t"/>
              <a:pathLst>
                <a:path extrusionOk="0" h="630" w="10775">
                  <a:moveTo>
                    <a:pt x="315" y="1"/>
                  </a:moveTo>
                  <a:cubicBezTo>
                    <a:pt x="138" y="1"/>
                    <a:pt x="0" y="138"/>
                    <a:pt x="0" y="315"/>
                  </a:cubicBezTo>
                  <a:cubicBezTo>
                    <a:pt x="0" y="492"/>
                    <a:pt x="138" y="630"/>
                    <a:pt x="315" y="630"/>
                  </a:cubicBezTo>
                  <a:lnTo>
                    <a:pt x="10460" y="630"/>
                  </a:lnTo>
                  <a:cubicBezTo>
                    <a:pt x="10637" y="630"/>
                    <a:pt x="10774" y="492"/>
                    <a:pt x="10774" y="315"/>
                  </a:cubicBezTo>
                  <a:cubicBezTo>
                    <a:pt x="10774" y="138"/>
                    <a:pt x="10637" y="1"/>
                    <a:pt x="10460" y="1"/>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4"/>
            <p:cNvSpPr/>
            <p:nvPr/>
          </p:nvSpPr>
          <p:spPr>
            <a:xfrm>
              <a:off x="2382630" y="4466450"/>
              <a:ext cx="181367" cy="21226"/>
            </a:xfrm>
            <a:custGeom>
              <a:rect b="b" l="l" r="r" t="t"/>
              <a:pathLst>
                <a:path extrusionOk="0" h="630" w="5383">
                  <a:moveTo>
                    <a:pt x="0" y="1"/>
                  </a:moveTo>
                  <a:lnTo>
                    <a:pt x="0" y="630"/>
                  </a:lnTo>
                  <a:lnTo>
                    <a:pt x="5068" y="630"/>
                  </a:lnTo>
                  <a:cubicBezTo>
                    <a:pt x="5245" y="630"/>
                    <a:pt x="5382" y="492"/>
                    <a:pt x="5382" y="315"/>
                  </a:cubicBezTo>
                  <a:cubicBezTo>
                    <a:pt x="5382" y="138"/>
                    <a:pt x="5245" y="1"/>
                    <a:pt x="5068" y="1"/>
                  </a:cubicBez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4"/>
            <p:cNvSpPr/>
            <p:nvPr/>
          </p:nvSpPr>
          <p:spPr>
            <a:xfrm>
              <a:off x="2200957" y="4210988"/>
              <a:ext cx="363037" cy="53335"/>
            </a:xfrm>
            <a:custGeom>
              <a:rect b="b" l="l" r="r" t="t"/>
              <a:pathLst>
                <a:path extrusionOk="0" h="1583" w="10775">
                  <a:moveTo>
                    <a:pt x="315" y="1"/>
                  </a:moveTo>
                  <a:cubicBezTo>
                    <a:pt x="138" y="1"/>
                    <a:pt x="0" y="148"/>
                    <a:pt x="0" y="325"/>
                  </a:cubicBezTo>
                  <a:lnTo>
                    <a:pt x="0" y="639"/>
                  </a:lnTo>
                  <a:cubicBezTo>
                    <a:pt x="0" y="1160"/>
                    <a:pt x="422" y="1582"/>
                    <a:pt x="953" y="1582"/>
                  </a:cubicBezTo>
                  <a:lnTo>
                    <a:pt x="9832" y="1582"/>
                  </a:lnTo>
                  <a:cubicBezTo>
                    <a:pt x="10353" y="1582"/>
                    <a:pt x="10774" y="1160"/>
                    <a:pt x="10774" y="639"/>
                  </a:cubicBezTo>
                  <a:lnTo>
                    <a:pt x="10774" y="325"/>
                  </a:lnTo>
                  <a:cubicBezTo>
                    <a:pt x="10774" y="148"/>
                    <a:pt x="10637" y="1"/>
                    <a:pt x="10460" y="1"/>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4"/>
            <p:cNvSpPr/>
            <p:nvPr/>
          </p:nvSpPr>
          <p:spPr>
            <a:xfrm>
              <a:off x="2254866" y="4289089"/>
              <a:ext cx="127796" cy="106603"/>
            </a:xfrm>
            <a:custGeom>
              <a:rect b="b" l="l" r="r" t="t"/>
              <a:pathLst>
                <a:path extrusionOk="0" h="3164" w="3793">
                  <a:moveTo>
                    <a:pt x="315" y="1"/>
                  </a:moveTo>
                  <a:cubicBezTo>
                    <a:pt x="138" y="1"/>
                    <a:pt x="1" y="148"/>
                    <a:pt x="1" y="315"/>
                  </a:cubicBezTo>
                  <a:lnTo>
                    <a:pt x="1" y="2839"/>
                  </a:lnTo>
                  <a:cubicBezTo>
                    <a:pt x="1" y="3016"/>
                    <a:pt x="138" y="3163"/>
                    <a:pt x="315" y="3163"/>
                  </a:cubicBezTo>
                  <a:lnTo>
                    <a:pt x="3478" y="3163"/>
                  </a:lnTo>
                  <a:cubicBezTo>
                    <a:pt x="3645" y="3163"/>
                    <a:pt x="3792" y="3016"/>
                    <a:pt x="3792" y="2839"/>
                  </a:cubicBezTo>
                  <a:lnTo>
                    <a:pt x="3792" y="315"/>
                  </a:lnTo>
                  <a:cubicBezTo>
                    <a:pt x="3792" y="148"/>
                    <a:pt x="3645" y="1"/>
                    <a:pt x="3478" y="1"/>
                  </a:cubicBezTo>
                  <a:close/>
                </a:path>
              </a:pathLst>
            </a:custGeom>
            <a:solidFill>
              <a:srgbClr val="FF5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4"/>
            <p:cNvSpPr/>
            <p:nvPr/>
          </p:nvSpPr>
          <p:spPr>
            <a:xfrm>
              <a:off x="2425622" y="4289089"/>
              <a:ext cx="85410" cy="21226"/>
            </a:xfrm>
            <a:custGeom>
              <a:rect b="b" l="l" r="r" t="t"/>
              <a:pathLst>
                <a:path extrusionOk="0" h="630" w="2535">
                  <a:moveTo>
                    <a:pt x="325" y="1"/>
                  </a:moveTo>
                  <a:cubicBezTo>
                    <a:pt x="149" y="1"/>
                    <a:pt x="1" y="148"/>
                    <a:pt x="1" y="315"/>
                  </a:cubicBezTo>
                  <a:cubicBezTo>
                    <a:pt x="1" y="492"/>
                    <a:pt x="149" y="629"/>
                    <a:pt x="325" y="629"/>
                  </a:cubicBezTo>
                  <a:lnTo>
                    <a:pt x="2211" y="629"/>
                  </a:lnTo>
                  <a:cubicBezTo>
                    <a:pt x="2388" y="629"/>
                    <a:pt x="2535" y="492"/>
                    <a:pt x="2535" y="315"/>
                  </a:cubicBezTo>
                  <a:cubicBezTo>
                    <a:pt x="2535" y="148"/>
                    <a:pt x="2388" y="1"/>
                    <a:pt x="2211" y="1"/>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4"/>
            <p:cNvSpPr/>
            <p:nvPr/>
          </p:nvSpPr>
          <p:spPr>
            <a:xfrm>
              <a:off x="2425622" y="4331778"/>
              <a:ext cx="85410" cy="21226"/>
            </a:xfrm>
            <a:custGeom>
              <a:rect b="b" l="l" r="r" t="t"/>
              <a:pathLst>
                <a:path extrusionOk="0" h="630" w="2535">
                  <a:moveTo>
                    <a:pt x="325" y="1"/>
                  </a:moveTo>
                  <a:cubicBezTo>
                    <a:pt x="149" y="1"/>
                    <a:pt x="1" y="138"/>
                    <a:pt x="1" y="315"/>
                  </a:cubicBezTo>
                  <a:cubicBezTo>
                    <a:pt x="1" y="492"/>
                    <a:pt x="149" y="630"/>
                    <a:pt x="325" y="630"/>
                  </a:cubicBezTo>
                  <a:lnTo>
                    <a:pt x="2211" y="630"/>
                  </a:lnTo>
                  <a:cubicBezTo>
                    <a:pt x="2388" y="630"/>
                    <a:pt x="2535" y="492"/>
                    <a:pt x="2535" y="315"/>
                  </a:cubicBezTo>
                  <a:cubicBezTo>
                    <a:pt x="2535" y="138"/>
                    <a:pt x="2388" y="1"/>
                    <a:pt x="2211" y="1"/>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4"/>
            <p:cNvSpPr/>
            <p:nvPr/>
          </p:nvSpPr>
          <p:spPr>
            <a:xfrm>
              <a:off x="2425622" y="4374164"/>
              <a:ext cx="85410" cy="21530"/>
            </a:xfrm>
            <a:custGeom>
              <a:rect b="b" l="l" r="r" t="t"/>
              <a:pathLst>
                <a:path extrusionOk="0" h="639" w="2535">
                  <a:moveTo>
                    <a:pt x="325" y="0"/>
                  </a:moveTo>
                  <a:cubicBezTo>
                    <a:pt x="149" y="0"/>
                    <a:pt x="1" y="147"/>
                    <a:pt x="1" y="314"/>
                  </a:cubicBezTo>
                  <a:cubicBezTo>
                    <a:pt x="1" y="491"/>
                    <a:pt x="149" y="638"/>
                    <a:pt x="325" y="638"/>
                  </a:cubicBezTo>
                  <a:lnTo>
                    <a:pt x="2211" y="638"/>
                  </a:lnTo>
                  <a:cubicBezTo>
                    <a:pt x="2388" y="638"/>
                    <a:pt x="2535" y="491"/>
                    <a:pt x="2535" y="314"/>
                  </a:cubicBezTo>
                  <a:cubicBezTo>
                    <a:pt x="2535" y="147"/>
                    <a:pt x="2388" y="0"/>
                    <a:pt x="2211" y="0"/>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4"/>
            <p:cNvSpPr/>
            <p:nvPr/>
          </p:nvSpPr>
          <p:spPr>
            <a:xfrm>
              <a:off x="2254225" y="4423794"/>
              <a:ext cx="256804" cy="21530"/>
            </a:xfrm>
            <a:custGeom>
              <a:rect b="b" l="l" r="r" t="t"/>
              <a:pathLst>
                <a:path extrusionOk="0" h="639" w="7622">
                  <a:moveTo>
                    <a:pt x="315" y="0"/>
                  </a:moveTo>
                  <a:cubicBezTo>
                    <a:pt x="138" y="0"/>
                    <a:pt x="0" y="147"/>
                    <a:pt x="0" y="315"/>
                  </a:cubicBezTo>
                  <a:cubicBezTo>
                    <a:pt x="0" y="491"/>
                    <a:pt x="138" y="638"/>
                    <a:pt x="315" y="638"/>
                  </a:cubicBezTo>
                  <a:lnTo>
                    <a:pt x="7298" y="638"/>
                  </a:lnTo>
                  <a:cubicBezTo>
                    <a:pt x="7475" y="638"/>
                    <a:pt x="7622" y="491"/>
                    <a:pt x="7622" y="315"/>
                  </a:cubicBezTo>
                  <a:cubicBezTo>
                    <a:pt x="7622" y="147"/>
                    <a:pt x="7475" y="0"/>
                    <a:pt x="7298" y="0"/>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4"/>
            <p:cNvSpPr/>
            <p:nvPr/>
          </p:nvSpPr>
          <p:spPr>
            <a:xfrm>
              <a:off x="2350520" y="4510487"/>
              <a:ext cx="63915" cy="63881"/>
            </a:xfrm>
            <a:custGeom>
              <a:rect b="b" l="l" r="r" t="t"/>
              <a:pathLst>
                <a:path extrusionOk="0" h="1896" w="1897">
                  <a:moveTo>
                    <a:pt x="953" y="629"/>
                  </a:moveTo>
                  <a:cubicBezTo>
                    <a:pt x="1120" y="629"/>
                    <a:pt x="1267" y="767"/>
                    <a:pt x="1267" y="944"/>
                  </a:cubicBezTo>
                  <a:cubicBezTo>
                    <a:pt x="1267" y="1120"/>
                    <a:pt x="1120" y="1258"/>
                    <a:pt x="953" y="1258"/>
                  </a:cubicBezTo>
                  <a:cubicBezTo>
                    <a:pt x="776" y="1258"/>
                    <a:pt x="639" y="1120"/>
                    <a:pt x="639" y="944"/>
                  </a:cubicBezTo>
                  <a:cubicBezTo>
                    <a:pt x="639" y="767"/>
                    <a:pt x="776" y="629"/>
                    <a:pt x="953" y="629"/>
                  </a:cubicBezTo>
                  <a:close/>
                  <a:moveTo>
                    <a:pt x="953" y="1"/>
                  </a:moveTo>
                  <a:cubicBezTo>
                    <a:pt x="433" y="1"/>
                    <a:pt x="1" y="423"/>
                    <a:pt x="1" y="944"/>
                  </a:cubicBezTo>
                  <a:cubicBezTo>
                    <a:pt x="1" y="1464"/>
                    <a:pt x="433" y="1896"/>
                    <a:pt x="953" y="1896"/>
                  </a:cubicBezTo>
                  <a:cubicBezTo>
                    <a:pt x="1474" y="1896"/>
                    <a:pt x="1896" y="1464"/>
                    <a:pt x="1896" y="944"/>
                  </a:cubicBezTo>
                  <a:cubicBezTo>
                    <a:pt x="1896" y="423"/>
                    <a:pt x="1474" y="1"/>
                    <a:pt x="953" y="1"/>
                  </a:cubicBez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4"/>
            <p:cNvSpPr/>
            <p:nvPr/>
          </p:nvSpPr>
          <p:spPr>
            <a:xfrm>
              <a:off x="2382630" y="4210988"/>
              <a:ext cx="181367" cy="53335"/>
            </a:xfrm>
            <a:custGeom>
              <a:rect b="b" l="l" r="r" t="t"/>
              <a:pathLst>
                <a:path extrusionOk="0" h="1583" w="5383">
                  <a:moveTo>
                    <a:pt x="0" y="1"/>
                  </a:moveTo>
                  <a:lnTo>
                    <a:pt x="0" y="1582"/>
                  </a:lnTo>
                  <a:lnTo>
                    <a:pt x="4440" y="1582"/>
                  </a:lnTo>
                  <a:cubicBezTo>
                    <a:pt x="4961" y="1582"/>
                    <a:pt x="5382" y="1160"/>
                    <a:pt x="5382" y="639"/>
                  </a:cubicBezTo>
                  <a:lnTo>
                    <a:pt x="5382" y="325"/>
                  </a:lnTo>
                  <a:cubicBezTo>
                    <a:pt x="5382" y="148"/>
                    <a:pt x="5245" y="1"/>
                    <a:pt x="5068" y="1"/>
                  </a:cubicBez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4"/>
            <p:cNvSpPr/>
            <p:nvPr/>
          </p:nvSpPr>
          <p:spPr>
            <a:xfrm>
              <a:off x="2382630" y="4423794"/>
              <a:ext cx="128402" cy="21530"/>
            </a:xfrm>
            <a:custGeom>
              <a:rect b="b" l="l" r="r" t="t"/>
              <a:pathLst>
                <a:path extrusionOk="0" h="639" w="3811">
                  <a:moveTo>
                    <a:pt x="0" y="0"/>
                  </a:moveTo>
                  <a:lnTo>
                    <a:pt x="0" y="638"/>
                  </a:lnTo>
                  <a:lnTo>
                    <a:pt x="3487" y="638"/>
                  </a:lnTo>
                  <a:cubicBezTo>
                    <a:pt x="3664" y="638"/>
                    <a:pt x="3811" y="491"/>
                    <a:pt x="3811" y="315"/>
                  </a:cubicBezTo>
                  <a:cubicBezTo>
                    <a:pt x="3811" y="147"/>
                    <a:pt x="3664" y="0"/>
                    <a:pt x="3487" y="0"/>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4"/>
            <p:cNvSpPr/>
            <p:nvPr/>
          </p:nvSpPr>
          <p:spPr>
            <a:xfrm>
              <a:off x="2382630" y="4510487"/>
              <a:ext cx="31806" cy="63881"/>
            </a:xfrm>
            <a:custGeom>
              <a:rect b="b" l="l" r="r" t="t"/>
              <a:pathLst>
                <a:path extrusionOk="0" h="1896" w="944">
                  <a:moveTo>
                    <a:pt x="0" y="1"/>
                  </a:moveTo>
                  <a:lnTo>
                    <a:pt x="0" y="629"/>
                  </a:lnTo>
                  <a:cubicBezTo>
                    <a:pt x="167" y="629"/>
                    <a:pt x="314" y="767"/>
                    <a:pt x="314" y="944"/>
                  </a:cubicBezTo>
                  <a:cubicBezTo>
                    <a:pt x="314" y="1120"/>
                    <a:pt x="167" y="1258"/>
                    <a:pt x="0" y="1258"/>
                  </a:cubicBezTo>
                  <a:lnTo>
                    <a:pt x="0" y="1896"/>
                  </a:lnTo>
                  <a:cubicBezTo>
                    <a:pt x="521" y="1896"/>
                    <a:pt x="943" y="1464"/>
                    <a:pt x="943" y="944"/>
                  </a:cubicBezTo>
                  <a:cubicBezTo>
                    <a:pt x="943" y="423"/>
                    <a:pt x="521" y="1"/>
                    <a:pt x="0" y="1"/>
                  </a:cubicBezTo>
                  <a:close/>
                </a:path>
              </a:pathLst>
            </a:custGeom>
            <a:solidFill>
              <a:srgbClr val="095E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Mockup</a:t>
            </a:r>
            <a:endParaRPr/>
          </a:p>
        </p:txBody>
      </p:sp>
      <p:sp>
        <p:nvSpPr>
          <p:cNvPr id="1054" name="Google Shape;1054;p45"/>
          <p:cNvSpPr txBox="1"/>
          <p:nvPr>
            <p:ph idx="1" type="subTitle"/>
          </p:nvPr>
        </p:nvSpPr>
        <p:spPr>
          <a:xfrm>
            <a:off x="720000" y="1494575"/>
            <a:ext cx="3227400" cy="310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Right-click on it and then choose “Replace image” so you can add yours</a:t>
            </a:r>
            <a:endParaRPr/>
          </a:p>
        </p:txBody>
      </p:sp>
      <p:grpSp>
        <p:nvGrpSpPr>
          <p:cNvPr id="1055" name="Google Shape;1055;p45"/>
          <p:cNvGrpSpPr/>
          <p:nvPr/>
        </p:nvGrpSpPr>
        <p:grpSpPr>
          <a:xfrm>
            <a:off x="4238463" y="1792849"/>
            <a:ext cx="4185116" cy="2512360"/>
            <a:chOff x="4854325" y="1936705"/>
            <a:chExt cx="3569700" cy="2142920"/>
          </a:xfrm>
        </p:grpSpPr>
        <p:sp>
          <p:nvSpPr>
            <p:cNvPr id="1056" name="Google Shape;1056;p45"/>
            <p:cNvSpPr/>
            <p:nvPr/>
          </p:nvSpPr>
          <p:spPr>
            <a:xfrm>
              <a:off x="5044081" y="1936705"/>
              <a:ext cx="3190200" cy="1990200"/>
            </a:xfrm>
            <a:prstGeom prst="round2SameRect">
              <a:avLst>
                <a:gd fmla="val 5925" name="adj1"/>
                <a:gd fmla="val 0" name="adj2"/>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5"/>
            <p:cNvSpPr/>
            <p:nvPr/>
          </p:nvSpPr>
          <p:spPr>
            <a:xfrm rot="10800000">
              <a:off x="4854325" y="3926925"/>
              <a:ext cx="3569700" cy="152700"/>
            </a:xfrm>
            <a:prstGeom prst="round2Same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5"/>
            <p:cNvSpPr/>
            <p:nvPr/>
          </p:nvSpPr>
          <p:spPr>
            <a:xfrm>
              <a:off x="6606475" y="2008050"/>
              <a:ext cx="65400" cy="65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59" name="Google Shape;1059;p45"/>
          <p:cNvPicPr preferRelativeResize="0"/>
          <p:nvPr/>
        </p:nvPicPr>
        <p:blipFill>
          <a:blip r:embed="rId3">
            <a:alphaModFix/>
          </a:blip>
          <a:stretch>
            <a:fillRect/>
          </a:stretch>
        </p:blipFill>
        <p:spPr>
          <a:xfrm>
            <a:off x="4525720" y="2036024"/>
            <a:ext cx="3611290" cy="202634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Bibliographical References</a:t>
            </a:r>
            <a:endParaRPr/>
          </a:p>
        </p:txBody>
      </p:sp>
      <p:sp>
        <p:nvSpPr>
          <p:cNvPr id="1138" name="Google Shape;1138;p47"/>
          <p:cNvSpPr txBox="1"/>
          <p:nvPr>
            <p:ph idx="1" type="body"/>
          </p:nvPr>
        </p:nvSpPr>
        <p:spPr>
          <a:xfrm>
            <a:off x="720000" y="1488175"/>
            <a:ext cx="5093100" cy="30807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Clr>
                <a:schemeClr val="dk1"/>
              </a:buClr>
              <a:buSzPts val="1600"/>
              <a:buFont typeface="Maven Pro Medium"/>
              <a:buChar char="●"/>
            </a:pPr>
            <a:r>
              <a:rPr lang="en">
                <a:solidFill>
                  <a:schemeClr val="dk1"/>
                </a:solidFill>
              </a:rPr>
              <a:t>Author (Year). Title of publication. Publisher</a:t>
            </a:r>
            <a:endParaRPr>
              <a:solidFill>
                <a:schemeClr val="dk1"/>
              </a:solidFill>
            </a:endParaRPr>
          </a:p>
          <a:p>
            <a:pPr indent="-330200" lvl="0" marL="457200" rtl="0" algn="l">
              <a:spcBef>
                <a:spcPts val="1000"/>
              </a:spcBef>
              <a:spcAft>
                <a:spcPts val="0"/>
              </a:spcAft>
              <a:buClr>
                <a:schemeClr val="dk1"/>
              </a:buClr>
              <a:buSzPts val="1600"/>
              <a:buFont typeface="Maven Pro Medium"/>
              <a:buChar char="●"/>
            </a:pPr>
            <a:r>
              <a:rPr lang="en">
                <a:solidFill>
                  <a:schemeClr val="dk1"/>
                </a:solidFill>
              </a:rPr>
              <a:t>Author (Year). Title of publication. Publisher</a:t>
            </a:r>
            <a:endParaRPr>
              <a:solidFill>
                <a:schemeClr val="dk1"/>
              </a:solidFill>
            </a:endParaRPr>
          </a:p>
          <a:p>
            <a:pPr indent="-330200" lvl="0" marL="457200" rtl="0" algn="l">
              <a:spcBef>
                <a:spcPts val="1000"/>
              </a:spcBef>
              <a:spcAft>
                <a:spcPts val="0"/>
              </a:spcAft>
              <a:buClr>
                <a:schemeClr val="dk1"/>
              </a:buClr>
              <a:buSzPts val="1600"/>
              <a:buFont typeface="Maven Pro Medium"/>
              <a:buChar char="●"/>
            </a:pPr>
            <a:r>
              <a:rPr lang="en">
                <a:solidFill>
                  <a:schemeClr val="dk1"/>
                </a:solidFill>
              </a:rPr>
              <a:t>Author (Year). Title of publication. Publisher</a:t>
            </a:r>
            <a:endParaRPr>
              <a:solidFill>
                <a:schemeClr val="dk1"/>
              </a:solidFill>
            </a:endParaRPr>
          </a:p>
          <a:p>
            <a:pPr indent="-330200" lvl="0" marL="457200" rtl="0" algn="l">
              <a:spcBef>
                <a:spcPts val="1000"/>
              </a:spcBef>
              <a:spcAft>
                <a:spcPts val="0"/>
              </a:spcAft>
              <a:buClr>
                <a:schemeClr val="dk1"/>
              </a:buClr>
              <a:buSzPts val="1600"/>
              <a:buFont typeface="Maven Pro Medium"/>
              <a:buChar char="●"/>
            </a:pPr>
            <a:r>
              <a:rPr lang="en">
                <a:solidFill>
                  <a:schemeClr val="dk1"/>
                </a:solidFill>
              </a:rPr>
              <a:t>Author (Year). Title of publication. Publisher</a:t>
            </a:r>
            <a:endParaRPr>
              <a:solidFill>
                <a:schemeClr val="dk1"/>
              </a:solidFill>
            </a:endParaRPr>
          </a:p>
          <a:p>
            <a:pPr indent="-330200" lvl="0" marL="457200" rtl="0" algn="l">
              <a:spcBef>
                <a:spcPts val="1000"/>
              </a:spcBef>
              <a:spcAft>
                <a:spcPts val="0"/>
              </a:spcAft>
              <a:buClr>
                <a:schemeClr val="dk1"/>
              </a:buClr>
              <a:buSzPts val="1600"/>
              <a:buFont typeface="Maven Pro Medium"/>
              <a:buChar char="●"/>
            </a:pPr>
            <a:r>
              <a:rPr lang="en">
                <a:solidFill>
                  <a:schemeClr val="dk1"/>
                </a:solidFill>
              </a:rPr>
              <a:t>Author (Year). Title of publication. Publisher</a:t>
            </a:r>
            <a:endParaRPr>
              <a:solidFill>
                <a:schemeClr val="dk1"/>
              </a:solidFill>
            </a:endParaRPr>
          </a:p>
          <a:p>
            <a:pPr indent="-330200" lvl="0" marL="457200" rtl="0" algn="l">
              <a:spcBef>
                <a:spcPts val="1000"/>
              </a:spcBef>
              <a:spcAft>
                <a:spcPts val="0"/>
              </a:spcAft>
              <a:buClr>
                <a:schemeClr val="dk1"/>
              </a:buClr>
              <a:buSzPts val="1600"/>
              <a:buFont typeface="Maven Pro Medium"/>
              <a:buChar char="●"/>
            </a:pPr>
            <a:r>
              <a:rPr lang="en">
                <a:solidFill>
                  <a:schemeClr val="dk1"/>
                </a:solidFill>
              </a:rPr>
              <a:t>Author (Year). Title of publication. Publisher</a:t>
            </a:r>
            <a:endParaRPr>
              <a:solidFill>
                <a:schemeClr val="dk1"/>
              </a:solidFill>
            </a:endParaRPr>
          </a:p>
          <a:p>
            <a:pPr indent="-330200" lvl="0" marL="457200" rtl="0" algn="l">
              <a:spcBef>
                <a:spcPts val="1000"/>
              </a:spcBef>
              <a:spcAft>
                <a:spcPts val="0"/>
              </a:spcAft>
              <a:buClr>
                <a:schemeClr val="dk1"/>
              </a:buClr>
              <a:buSzPts val="1600"/>
              <a:buFont typeface="Maven Pro Medium"/>
              <a:buChar char="●"/>
            </a:pPr>
            <a:r>
              <a:rPr lang="en">
                <a:solidFill>
                  <a:schemeClr val="dk1"/>
                </a:solidFill>
              </a:rPr>
              <a:t>Author (Year). Title of publication. Publisher</a:t>
            </a:r>
            <a:endParaRPr>
              <a:solidFill>
                <a:schemeClr val="dk1"/>
              </a:solidFill>
            </a:endParaRPr>
          </a:p>
          <a:p>
            <a:pPr indent="-330200" lvl="0" marL="457200" rtl="0" algn="l">
              <a:spcBef>
                <a:spcPts val="1000"/>
              </a:spcBef>
              <a:spcAft>
                <a:spcPts val="1000"/>
              </a:spcAft>
              <a:buClr>
                <a:schemeClr val="dk1"/>
              </a:buClr>
              <a:buSzPts val="1600"/>
              <a:buFont typeface="Maven Pro Medium"/>
              <a:buChar char="●"/>
            </a:pPr>
            <a:r>
              <a:rPr lang="en">
                <a:solidFill>
                  <a:schemeClr val="dk1"/>
                </a:solidFill>
              </a:rPr>
              <a:t>Author (Year). Title of publication. Publisher</a:t>
            </a:r>
            <a:endParaRPr>
              <a:solidFill>
                <a:schemeClr val="dk1"/>
              </a:solidFill>
            </a:endParaRPr>
          </a:p>
        </p:txBody>
      </p:sp>
      <p:grpSp>
        <p:nvGrpSpPr>
          <p:cNvPr id="1139" name="Google Shape;1139;p47"/>
          <p:cNvGrpSpPr/>
          <p:nvPr/>
        </p:nvGrpSpPr>
        <p:grpSpPr>
          <a:xfrm>
            <a:off x="5761093" y="1671797"/>
            <a:ext cx="3269972" cy="3977621"/>
            <a:chOff x="6518581" y="2187298"/>
            <a:chExt cx="2464184" cy="2997453"/>
          </a:xfrm>
        </p:grpSpPr>
        <p:sp>
          <p:nvSpPr>
            <p:cNvPr id="1140" name="Google Shape;1140;p47"/>
            <p:cNvSpPr/>
            <p:nvPr/>
          </p:nvSpPr>
          <p:spPr>
            <a:xfrm>
              <a:off x="7015312" y="4346763"/>
              <a:ext cx="1451907" cy="600343"/>
            </a:xfrm>
            <a:custGeom>
              <a:rect b="b" l="l" r="r" t="t"/>
              <a:pathLst>
                <a:path extrusionOk="0" h="9057" w="21904">
                  <a:moveTo>
                    <a:pt x="4518" y="0"/>
                  </a:moveTo>
                  <a:cubicBezTo>
                    <a:pt x="2024" y="0"/>
                    <a:pt x="0" y="2024"/>
                    <a:pt x="0" y="4529"/>
                  </a:cubicBezTo>
                  <a:cubicBezTo>
                    <a:pt x="0" y="7023"/>
                    <a:pt x="2024" y="9056"/>
                    <a:pt x="4518" y="9056"/>
                  </a:cubicBezTo>
                  <a:lnTo>
                    <a:pt x="17375" y="9056"/>
                  </a:lnTo>
                  <a:cubicBezTo>
                    <a:pt x="19880" y="9056"/>
                    <a:pt x="21903" y="7023"/>
                    <a:pt x="21903" y="4529"/>
                  </a:cubicBezTo>
                  <a:cubicBezTo>
                    <a:pt x="21903" y="2024"/>
                    <a:pt x="19880" y="0"/>
                    <a:pt x="17375" y="0"/>
                  </a:cubicBezTo>
                  <a:close/>
                </a:path>
              </a:pathLst>
            </a:custGeom>
            <a:solidFill>
              <a:srgbClr val="0751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7"/>
            <p:cNvSpPr/>
            <p:nvPr/>
          </p:nvSpPr>
          <p:spPr>
            <a:xfrm>
              <a:off x="6789350" y="3660592"/>
              <a:ext cx="569123" cy="1367261"/>
            </a:xfrm>
            <a:custGeom>
              <a:rect b="b" l="l" r="r" t="t"/>
              <a:pathLst>
                <a:path extrusionOk="0" h="20627" w="8586">
                  <a:moveTo>
                    <a:pt x="4293" y="0"/>
                  </a:moveTo>
                  <a:cubicBezTo>
                    <a:pt x="1926" y="0"/>
                    <a:pt x="1" y="1916"/>
                    <a:pt x="1" y="4293"/>
                  </a:cubicBezTo>
                  <a:lnTo>
                    <a:pt x="1" y="16334"/>
                  </a:lnTo>
                  <a:cubicBezTo>
                    <a:pt x="1" y="18701"/>
                    <a:pt x="1926" y="20626"/>
                    <a:pt x="4293" y="20626"/>
                  </a:cubicBezTo>
                  <a:cubicBezTo>
                    <a:pt x="6670" y="20626"/>
                    <a:pt x="8585" y="18701"/>
                    <a:pt x="8585" y="16334"/>
                  </a:cubicBezTo>
                  <a:lnTo>
                    <a:pt x="8585" y="4293"/>
                  </a:lnTo>
                  <a:cubicBezTo>
                    <a:pt x="8585" y="1916"/>
                    <a:pt x="6670" y="0"/>
                    <a:pt x="4293" y="0"/>
                  </a:cubicBezTo>
                  <a:close/>
                </a:path>
              </a:pathLst>
            </a:custGeom>
            <a:solidFill>
              <a:srgbClr val="0751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7"/>
            <p:cNvSpPr/>
            <p:nvPr/>
          </p:nvSpPr>
          <p:spPr>
            <a:xfrm>
              <a:off x="8043905" y="3660592"/>
              <a:ext cx="569123" cy="1367261"/>
            </a:xfrm>
            <a:custGeom>
              <a:rect b="b" l="l" r="r" t="t"/>
              <a:pathLst>
                <a:path extrusionOk="0" h="20627" w="8586">
                  <a:moveTo>
                    <a:pt x="4293" y="0"/>
                  </a:moveTo>
                  <a:cubicBezTo>
                    <a:pt x="1926" y="0"/>
                    <a:pt x="1" y="1916"/>
                    <a:pt x="1" y="4293"/>
                  </a:cubicBezTo>
                  <a:lnTo>
                    <a:pt x="1" y="16334"/>
                  </a:lnTo>
                  <a:cubicBezTo>
                    <a:pt x="1" y="18701"/>
                    <a:pt x="1926" y="20626"/>
                    <a:pt x="4293" y="20626"/>
                  </a:cubicBezTo>
                  <a:cubicBezTo>
                    <a:pt x="6670" y="20626"/>
                    <a:pt x="8585" y="18701"/>
                    <a:pt x="8585" y="16334"/>
                  </a:cubicBezTo>
                  <a:lnTo>
                    <a:pt x="8585" y="4293"/>
                  </a:lnTo>
                  <a:cubicBezTo>
                    <a:pt x="8585" y="1916"/>
                    <a:pt x="6670" y="0"/>
                    <a:pt x="4293" y="0"/>
                  </a:cubicBezTo>
                  <a:close/>
                </a:path>
              </a:pathLst>
            </a:custGeom>
            <a:solidFill>
              <a:srgbClr val="0751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7"/>
            <p:cNvSpPr/>
            <p:nvPr/>
          </p:nvSpPr>
          <p:spPr>
            <a:xfrm>
              <a:off x="7454708" y="3312336"/>
              <a:ext cx="309949" cy="66"/>
            </a:xfrm>
            <a:custGeom>
              <a:rect b="b" l="l" r="r" t="t"/>
              <a:pathLst>
                <a:path extrusionOk="0" h="1" w="4676">
                  <a:moveTo>
                    <a:pt x="1" y="0"/>
                  </a:moveTo>
                  <a:lnTo>
                    <a:pt x="4676" y="0"/>
                  </a:lnTo>
                  <a:close/>
                </a:path>
              </a:pathLst>
            </a:custGeom>
            <a:solidFill>
              <a:srgbClr val="D4DD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7"/>
            <p:cNvSpPr/>
            <p:nvPr/>
          </p:nvSpPr>
          <p:spPr>
            <a:xfrm>
              <a:off x="7293240" y="2187298"/>
              <a:ext cx="942772" cy="1306676"/>
            </a:xfrm>
            <a:custGeom>
              <a:rect b="b" l="l" r="r" t="t"/>
              <a:pathLst>
                <a:path extrusionOk="0" h="19713" w="14223">
                  <a:moveTo>
                    <a:pt x="1140" y="1"/>
                  </a:moveTo>
                  <a:cubicBezTo>
                    <a:pt x="512" y="1"/>
                    <a:pt x="1" y="501"/>
                    <a:pt x="1" y="1130"/>
                  </a:cubicBezTo>
                  <a:lnTo>
                    <a:pt x="1" y="18584"/>
                  </a:lnTo>
                  <a:cubicBezTo>
                    <a:pt x="1" y="19212"/>
                    <a:pt x="512" y="19713"/>
                    <a:pt x="1140" y="19713"/>
                  </a:cubicBezTo>
                  <a:lnTo>
                    <a:pt x="13094" y="19713"/>
                  </a:lnTo>
                  <a:cubicBezTo>
                    <a:pt x="13722" y="19713"/>
                    <a:pt x="14223" y="19212"/>
                    <a:pt x="14223" y="18584"/>
                  </a:cubicBezTo>
                  <a:lnTo>
                    <a:pt x="14223" y="1130"/>
                  </a:lnTo>
                  <a:cubicBezTo>
                    <a:pt x="14223" y="501"/>
                    <a:pt x="13722" y="1"/>
                    <a:pt x="1309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7"/>
            <p:cNvSpPr/>
            <p:nvPr/>
          </p:nvSpPr>
          <p:spPr>
            <a:xfrm>
              <a:off x="7358397" y="2329278"/>
              <a:ext cx="812522" cy="1023440"/>
            </a:xfrm>
            <a:custGeom>
              <a:rect b="b" l="l" r="r" t="t"/>
              <a:pathLst>
                <a:path extrusionOk="0" h="15440" w="12258">
                  <a:moveTo>
                    <a:pt x="0" y="0"/>
                  </a:moveTo>
                  <a:lnTo>
                    <a:pt x="0" y="15440"/>
                  </a:lnTo>
                  <a:lnTo>
                    <a:pt x="12258" y="15440"/>
                  </a:lnTo>
                  <a:lnTo>
                    <a:pt x="122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7"/>
            <p:cNvSpPr/>
            <p:nvPr/>
          </p:nvSpPr>
          <p:spPr>
            <a:xfrm>
              <a:off x="7653957" y="3392340"/>
              <a:ext cx="222055" cy="42422"/>
            </a:xfrm>
            <a:custGeom>
              <a:rect b="b" l="l" r="r" t="t"/>
              <a:pathLst>
                <a:path extrusionOk="0" h="640" w="3350">
                  <a:moveTo>
                    <a:pt x="315" y="1"/>
                  </a:moveTo>
                  <a:cubicBezTo>
                    <a:pt x="138" y="1"/>
                    <a:pt x="0" y="138"/>
                    <a:pt x="0" y="315"/>
                  </a:cubicBezTo>
                  <a:cubicBezTo>
                    <a:pt x="0" y="492"/>
                    <a:pt x="138" y="640"/>
                    <a:pt x="315" y="640"/>
                  </a:cubicBezTo>
                  <a:lnTo>
                    <a:pt x="3036" y="640"/>
                  </a:lnTo>
                  <a:cubicBezTo>
                    <a:pt x="3202" y="640"/>
                    <a:pt x="3350" y="492"/>
                    <a:pt x="3350" y="315"/>
                  </a:cubicBezTo>
                  <a:cubicBezTo>
                    <a:pt x="3350" y="138"/>
                    <a:pt x="3202" y="1"/>
                    <a:pt x="3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7"/>
            <p:cNvSpPr/>
            <p:nvPr/>
          </p:nvSpPr>
          <p:spPr>
            <a:xfrm>
              <a:off x="7437805" y="2402190"/>
              <a:ext cx="171943" cy="668020"/>
            </a:xfrm>
            <a:custGeom>
              <a:rect b="b" l="l" r="r" t="t"/>
              <a:pathLst>
                <a:path extrusionOk="0" h="10078" w="2594">
                  <a:moveTo>
                    <a:pt x="0" y="0"/>
                  </a:moveTo>
                  <a:lnTo>
                    <a:pt x="0" y="10077"/>
                  </a:lnTo>
                  <a:lnTo>
                    <a:pt x="2593" y="10077"/>
                  </a:lnTo>
                  <a:lnTo>
                    <a:pt x="2593" y="0"/>
                  </a:lnTo>
                  <a:close/>
                </a:path>
              </a:pathLst>
            </a:custGeom>
            <a:solidFill>
              <a:srgbClr val="FF5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7"/>
            <p:cNvSpPr/>
            <p:nvPr/>
          </p:nvSpPr>
          <p:spPr>
            <a:xfrm>
              <a:off x="7653957" y="2402190"/>
              <a:ext cx="457101" cy="16969"/>
            </a:xfrm>
            <a:custGeom>
              <a:rect b="b" l="l" r="r" t="t"/>
              <a:pathLst>
                <a:path extrusionOk="0" h="256" w="6896">
                  <a:moveTo>
                    <a:pt x="0" y="0"/>
                  </a:moveTo>
                  <a:lnTo>
                    <a:pt x="0" y="256"/>
                  </a:lnTo>
                  <a:lnTo>
                    <a:pt x="6895" y="256"/>
                  </a:lnTo>
                  <a:lnTo>
                    <a:pt x="68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7"/>
            <p:cNvSpPr/>
            <p:nvPr/>
          </p:nvSpPr>
          <p:spPr>
            <a:xfrm>
              <a:off x="7653957" y="2653473"/>
              <a:ext cx="457101" cy="16969"/>
            </a:xfrm>
            <a:custGeom>
              <a:rect b="b" l="l" r="r" t="t"/>
              <a:pathLst>
                <a:path extrusionOk="0" h="256" w="6896">
                  <a:moveTo>
                    <a:pt x="0" y="0"/>
                  </a:moveTo>
                  <a:lnTo>
                    <a:pt x="0" y="256"/>
                  </a:lnTo>
                  <a:lnTo>
                    <a:pt x="6895" y="256"/>
                  </a:lnTo>
                  <a:lnTo>
                    <a:pt x="68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7"/>
            <p:cNvSpPr/>
            <p:nvPr/>
          </p:nvSpPr>
          <p:spPr>
            <a:xfrm>
              <a:off x="7653957" y="2696425"/>
              <a:ext cx="457101" cy="16306"/>
            </a:xfrm>
            <a:custGeom>
              <a:rect b="b" l="l" r="r" t="t"/>
              <a:pathLst>
                <a:path extrusionOk="0" h="246" w="6896">
                  <a:moveTo>
                    <a:pt x="0" y="1"/>
                  </a:moveTo>
                  <a:lnTo>
                    <a:pt x="0" y="246"/>
                  </a:lnTo>
                  <a:lnTo>
                    <a:pt x="6895" y="246"/>
                  </a:lnTo>
                  <a:lnTo>
                    <a:pt x="689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7"/>
            <p:cNvSpPr/>
            <p:nvPr/>
          </p:nvSpPr>
          <p:spPr>
            <a:xfrm>
              <a:off x="7653957" y="2738714"/>
              <a:ext cx="457101" cy="16969"/>
            </a:xfrm>
            <a:custGeom>
              <a:rect b="b" l="l" r="r" t="t"/>
              <a:pathLst>
                <a:path extrusionOk="0" h="256" w="6896">
                  <a:moveTo>
                    <a:pt x="0" y="1"/>
                  </a:moveTo>
                  <a:lnTo>
                    <a:pt x="0" y="256"/>
                  </a:lnTo>
                  <a:lnTo>
                    <a:pt x="6895" y="256"/>
                  </a:lnTo>
                  <a:lnTo>
                    <a:pt x="689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7"/>
            <p:cNvSpPr/>
            <p:nvPr/>
          </p:nvSpPr>
          <p:spPr>
            <a:xfrm>
              <a:off x="7653957" y="2781666"/>
              <a:ext cx="457101" cy="17035"/>
            </a:xfrm>
            <a:custGeom>
              <a:rect b="b" l="l" r="r" t="t"/>
              <a:pathLst>
                <a:path extrusionOk="0" h="257" w="6896">
                  <a:moveTo>
                    <a:pt x="0" y="1"/>
                  </a:moveTo>
                  <a:lnTo>
                    <a:pt x="0" y="256"/>
                  </a:lnTo>
                  <a:lnTo>
                    <a:pt x="6895" y="256"/>
                  </a:lnTo>
                  <a:lnTo>
                    <a:pt x="689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7"/>
            <p:cNvSpPr/>
            <p:nvPr/>
          </p:nvSpPr>
          <p:spPr>
            <a:xfrm>
              <a:off x="7653957" y="2824684"/>
              <a:ext cx="457101" cy="16372"/>
            </a:xfrm>
            <a:custGeom>
              <a:rect b="b" l="l" r="r" t="t"/>
              <a:pathLst>
                <a:path extrusionOk="0" h="247" w="6896">
                  <a:moveTo>
                    <a:pt x="0" y="0"/>
                  </a:moveTo>
                  <a:lnTo>
                    <a:pt x="0" y="246"/>
                  </a:lnTo>
                  <a:lnTo>
                    <a:pt x="6895" y="246"/>
                  </a:lnTo>
                  <a:lnTo>
                    <a:pt x="68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7"/>
            <p:cNvSpPr/>
            <p:nvPr/>
          </p:nvSpPr>
          <p:spPr>
            <a:xfrm>
              <a:off x="7653957" y="2866974"/>
              <a:ext cx="457101" cy="17035"/>
            </a:xfrm>
            <a:custGeom>
              <a:rect b="b" l="l" r="r" t="t"/>
              <a:pathLst>
                <a:path extrusionOk="0" h="257" w="6896">
                  <a:moveTo>
                    <a:pt x="0" y="1"/>
                  </a:moveTo>
                  <a:lnTo>
                    <a:pt x="0" y="256"/>
                  </a:lnTo>
                  <a:lnTo>
                    <a:pt x="6895" y="256"/>
                  </a:lnTo>
                  <a:lnTo>
                    <a:pt x="689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7"/>
            <p:cNvSpPr/>
            <p:nvPr/>
          </p:nvSpPr>
          <p:spPr>
            <a:xfrm>
              <a:off x="7653957" y="2909992"/>
              <a:ext cx="457101" cy="16969"/>
            </a:xfrm>
            <a:custGeom>
              <a:rect b="b" l="l" r="r" t="t"/>
              <a:pathLst>
                <a:path extrusionOk="0" h="256" w="6896">
                  <a:moveTo>
                    <a:pt x="0" y="0"/>
                  </a:moveTo>
                  <a:lnTo>
                    <a:pt x="0" y="256"/>
                  </a:lnTo>
                  <a:lnTo>
                    <a:pt x="6895" y="256"/>
                  </a:lnTo>
                  <a:lnTo>
                    <a:pt x="68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7"/>
            <p:cNvSpPr/>
            <p:nvPr/>
          </p:nvSpPr>
          <p:spPr>
            <a:xfrm>
              <a:off x="7653957" y="2952281"/>
              <a:ext cx="457101" cy="16969"/>
            </a:xfrm>
            <a:custGeom>
              <a:rect b="b" l="l" r="r" t="t"/>
              <a:pathLst>
                <a:path extrusionOk="0" h="256" w="6896">
                  <a:moveTo>
                    <a:pt x="0" y="0"/>
                  </a:moveTo>
                  <a:lnTo>
                    <a:pt x="0" y="256"/>
                  </a:lnTo>
                  <a:lnTo>
                    <a:pt x="6895" y="256"/>
                  </a:lnTo>
                  <a:lnTo>
                    <a:pt x="68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7"/>
            <p:cNvSpPr/>
            <p:nvPr/>
          </p:nvSpPr>
          <p:spPr>
            <a:xfrm>
              <a:off x="7653957" y="2995233"/>
              <a:ext cx="457101" cy="16969"/>
            </a:xfrm>
            <a:custGeom>
              <a:rect b="b" l="l" r="r" t="t"/>
              <a:pathLst>
                <a:path extrusionOk="0" h="256" w="6896">
                  <a:moveTo>
                    <a:pt x="0" y="0"/>
                  </a:moveTo>
                  <a:lnTo>
                    <a:pt x="0" y="256"/>
                  </a:lnTo>
                  <a:lnTo>
                    <a:pt x="6895" y="256"/>
                  </a:lnTo>
                  <a:lnTo>
                    <a:pt x="68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7"/>
            <p:cNvSpPr/>
            <p:nvPr/>
          </p:nvSpPr>
          <p:spPr>
            <a:xfrm>
              <a:off x="7653957" y="3038185"/>
              <a:ext cx="457101" cy="16372"/>
            </a:xfrm>
            <a:custGeom>
              <a:rect b="b" l="l" r="r" t="t"/>
              <a:pathLst>
                <a:path extrusionOk="0" h="247" w="6896">
                  <a:moveTo>
                    <a:pt x="0" y="1"/>
                  </a:moveTo>
                  <a:lnTo>
                    <a:pt x="0" y="247"/>
                  </a:lnTo>
                  <a:lnTo>
                    <a:pt x="6895" y="247"/>
                  </a:lnTo>
                  <a:lnTo>
                    <a:pt x="689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7"/>
            <p:cNvSpPr/>
            <p:nvPr/>
          </p:nvSpPr>
          <p:spPr>
            <a:xfrm>
              <a:off x="7653957" y="3080541"/>
              <a:ext cx="457101" cy="16969"/>
            </a:xfrm>
            <a:custGeom>
              <a:rect b="b" l="l" r="r" t="t"/>
              <a:pathLst>
                <a:path extrusionOk="0" h="256" w="6896">
                  <a:moveTo>
                    <a:pt x="0" y="0"/>
                  </a:moveTo>
                  <a:lnTo>
                    <a:pt x="0" y="256"/>
                  </a:lnTo>
                  <a:lnTo>
                    <a:pt x="6895" y="256"/>
                  </a:lnTo>
                  <a:lnTo>
                    <a:pt x="68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7"/>
            <p:cNvSpPr/>
            <p:nvPr/>
          </p:nvSpPr>
          <p:spPr>
            <a:xfrm>
              <a:off x="7653957" y="3123493"/>
              <a:ext cx="457101" cy="17035"/>
            </a:xfrm>
            <a:custGeom>
              <a:rect b="b" l="l" r="r" t="t"/>
              <a:pathLst>
                <a:path extrusionOk="0" h="257" w="6896">
                  <a:moveTo>
                    <a:pt x="0" y="1"/>
                  </a:moveTo>
                  <a:lnTo>
                    <a:pt x="0" y="256"/>
                  </a:lnTo>
                  <a:lnTo>
                    <a:pt x="6895" y="256"/>
                  </a:lnTo>
                  <a:lnTo>
                    <a:pt x="689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7"/>
            <p:cNvSpPr/>
            <p:nvPr/>
          </p:nvSpPr>
          <p:spPr>
            <a:xfrm>
              <a:off x="7653957" y="3165782"/>
              <a:ext cx="457101" cy="17035"/>
            </a:xfrm>
            <a:custGeom>
              <a:rect b="b" l="l" r="r" t="t"/>
              <a:pathLst>
                <a:path extrusionOk="0" h="257" w="6896">
                  <a:moveTo>
                    <a:pt x="0" y="1"/>
                  </a:moveTo>
                  <a:lnTo>
                    <a:pt x="0" y="256"/>
                  </a:lnTo>
                  <a:lnTo>
                    <a:pt x="6895" y="256"/>
                  </a:lnTo>
                  <a:lnTo>
                    <a:pt x="689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7"/>
            <p:cNvSpPr/>
            <p:nvPr/>
          </p:nvSpPr>
          <p:spPr>
            <a:xfrm>
              <a:off x="7653957" y="3208734"/>
              <a:ext cx="401091" cy="17035"/>
            </a:xfrm>
            <a:custGeom>
              <a:rect b="b" l="l" r="r" t="t"/>
              <a:pathLst>
                <a:path extrusionOk="0" h="257" w="6051">
                  <a:moveTo>
                    <a:pt x="0" y="1"/>
                  </a:moveTo>
                  <a:lnTo>
                    <a:pt x="0" y="256"/>
                  </a:lnTo>
                  <a:lnTo>
                    <a:pt x="6050" y="256"/>
                  </a:lnTo>
                  <a:lnTo>
                    <a:pt x="605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7"/>
            <p:cNvSpPr/>
            <p:nvPr/>
          </p:nvSpPr>
          <p:spPr>
            <a:xfrm>
              <a:off x="7653957" y="2443817"/>
              <a:ext cx="457101" cy="17035"/>
            </a:xfrm>
            <a:custGeom>
              <a:rect b="b" l="l" r="r" t="t"/>
              <a:pathLst>
                <a:path extrusionOk="0" h="257" w="6896">
                  <a:moveTo>
                    <a:pt x="0" y="1"/>
                  </a:moveTo>
                  <a:lnTo>
                    <a:pt x="0" y="256"/>
                  </a:lnTo>
                  <a:lnTo>
                    <a:pt x="6895" y="256"/>
                  </a:lnTo>
                  <a:lnTo>
                    <a:pt x="689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7"/>
            <p:cNvSpPr/>
            <p:nvPr/>
          </p:nvSpPr>
          <p:spPr>
            <a:xfrm>
              <a:off x="7653957" y="2485509"/>
              <a:ext cx="457101" cy="16969"/>
            </a:xfrm>
            <a:custGeom>
              <a:rect b="b" l="l" r="r" t="t"/>
              <a:pathLst>
                <a:path extrusionOk="0" h="256" w="6896">
                  <a:moveTo>
                    <a:pt x="0" y="0"/>
                  </a:moveTo>
                  <a:lnTo>
                    <a:pt x="0" y="256"/>
                  </a:lnTo>
                  <a:lnTo>
                    <a:pt x="6895" y="256"/>
                  </a:lnTo>
                  <a:lnTo>
                    <a:pt x="68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7"/>
            <p:cNvSpPr/>
            <p:nvPr/>
          </p:nvSpPr>
          <p:spPr>
            <a:xfrm>
              <a:off x="7653957" y="2527136"/>
              <a:ext cx="457101" cy="17035"/>
            </a:xfrm>
            <a:custGeom>
              <a:rect b="b" l="l" r="r" t="t"/>
              <a:pathLst>
                <a:path extrusionOk="0" h="257" w="6896">
                  <a:moveTo>
                    <a:pt x="0" y="1"/>
                  </a:moveTo>
                  <a:lnTo>
                    <a:pt x="0" y="256"/>
                  </a:lnTo>
                  <a:lnTo>
                    <a:pt x="6895" y="256"/>
                  </a:lnTo>
                  <a:lnTo>
                    <a:pt x="689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7"/>
            <p:cNvSpPr/>
            <p:nvPr/>
          </p:nvSpPr>
          <p:spPr>
            <a:xfrm>
              <a:off x="7653957" y="2568828"/>
              <a:ext cx="244194" cy="16969"/>
            </a:xfrm>
            <a:custGeom>
              <a:rect b="b" l="l" r="r" t="t"/>
              <a:pathLst>
                <a:path extrusionOk="0" h="256" w="3684">
                  <a:moveTo>
                    <a:pt x="0" y="1"/>
                  </a:moveTo>
                  <a:lnTo>
                    <a:pt x="0" y="256"/>
                  </a:lnTo>
                  <a:lnTo>
                    <a:pt x="3684" y="256"/>
                  </a:lnTo>
                  <a:lnTo>
                    <a:pt x="36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7"/>
            <p:cNvSpPr/>
            <p:nvPr/>
          </p:nvSpPr>
          <p:spPr>
            <a:xfrm>
              <a:off x="7437805" y="3115008"/>
              <a:ext cx="118518" cy="16969"/>
            </a:xfrm>
            <a:custGeom>
              <a:rect b="b" l="l" r="r" t="t"/>
              <a:pathLst>
                <a:path extrusionOk="0" h="256" w="1788">
                  <a:moveTo>
                    <a:pt x="0" y="1"/>
                  </a:moveTo>
                  <a:lnTo>
                    <a:pt x="0" y="256"/>
                  </a:lnTo>
                  <a:lnTo>
                    <a:pt x="1788" y="256"/>
                  </a:lnTo>
                  <a:lnTo>
                    <a:pt x="178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7"/>
            <p:cNvSpPr/>
            <p:nvPr/>
          </p:nvSpPr>
          <p:spPr>
            <a:xfrm>
              <a:off x="7437805" y="3115008"/>
              <a:ext cx="118518" cy="16969"/>
            </a:xfrm>
            <a:custGeom>
              <a:rect b="b" l="l" r="r" t="t"/>
              <a:pathLst>
                <a:path extrusionOk="0" h="256" w="1788">
                  <a:moveTo>
                    <a:pt x="0" y="1"/>
                  </a:moveTo>
                  <a:lnTo>
                    <a:pt x="0" y="256"/>
                  </a:lnTo>
                  <a:lnTo>
                    <a:pt x="1788" y="256"/>
                  </a:lnTo>
                  <a:lnTo>
                    <a:pt x="178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7"/>
            <p:cNvSpPr/>
            <p:nvPr/>
          </p:nvSpPr>
          <p:spPr>
            <a:xfrm>
              <a:off x="7437805" y="3157960"/>
              <a:ext cx="118518" cy="16372"/>
            </a:xfrm>
            <a:custGeom>
              <a:rect b="b" l="l" r="r" t="t"/>
              <a:pathLst>
                <a:path extrusionOk="0" h="247" w="1788">
                  <a:moveTo>
                    <a:pt x="0" y="1"/>
                  </a:moveTo>
                  <a:lnTo>
                    <a:pt x="0" y="247"/>
                  </a:lnTo>
                  <a:lnTo>
                    <a:pt x="1788" y="247"/>
                  </a:lnTo>
                  <a:lnTo>
                    <a:pt x="178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7"/>
            <p:cNvSpPr/>
            <p:nvPr/>
          </p:nvSpPr>
          <p:spPr>
            <a:xfrm>
              <a:off x="7437805" y="3200316"/>
              <a:ext cx="118518" cy="17035"/>
            </a:xfrm>
            <a:custGeom>
              <a:rect b="b" l="l" r="r" t="t"/>
              <a:pathLst>
                <a:path extrusionOk="0" h="257" w="1788">
                  <a:moveTo>
                    <a:pt x="0" y="1"/>
                  </a:moveTo>
                  <a:lnTo>
                    <a:pt x="0" y="256"/>
                  </a:lnTo>
                  <a:lnTo>
                    <a:pt x="1788" y="256"/>
                  </a:lnTo>
                  <a:lnTo>
                    <a:pt x="178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7"/>
            <p:cNvSpPr/>
            <p:nvPr/>
          </p:nvSpPr>
          <p:spPr>
            <a:xfrm>
              <a:off x="7437805" y="3242605"/>
              <a:ext cx="118518" cy="17035"/>
            </a:xfrm>
            <a:custGeom>
              <a:rect b="b" l="l" r="r" t="t"/>
              <a:pathLst>
                <a:path extrusionOk="0" h="257" w="1788">
                  <a:moveTo>
                    <a:pt x="0" y="1"/>
                  </a:moveTo>
                  <a:lnTo>
                    <a:pt x="0" y="256"/>
                  </a:lnTo>
                  <a:lnTo>
                    <a:pt x="1788" y="256"/>
                  </a:lnTo>
                  <a:lnTo>
                    <a:pt x="178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7"/>
            <p:cNvSpPr/>
            <p:nvPr/>
          </p:nvSpPr>
          <p:spPr>
            <a:xfrm>
              <a:off x="7015312" y="3156038"/>
              <a:ext cx="481826" cy="690159"/>
            </a:xfrm>
            <a:custGeom>
              <a:rect b="b" l="l" r="r" t="t"/>
              <a:pathLst>
                <a:path extrusionOk="0" h="10412" w="7269">
                  <a:moveTo>
                    <a:pt x="4155" y="1"/>
                  </a:moveTo>
                  <a:cubicBezTo>
                    <a:pt x="4155" y="1"/>
                    <a:pt x="1317" y="3448"/>
                    <a:pt x="1159" y="4460"/>
                  </a:cubicBezTo>
                  <a:cubicBezTo>
                    <a:pt x="1002" y="5462"/>
                    <a:pt x="0" y="8791"/>
                    <a:pt x="0" y="8791"/>
                  </a:cubicBezTo>
                  <a:lnTo>
                    <a:pt x="3635" y="10412"/>
                  </a:lnTo>
                  <a:lnTo>
                    <a:pt x="3556" y="10098"/>
                  </a:lnTo>
                  <a:lnTo>
                    <a:pt x="3939" y="8860"/>
                  </a:lnTo>
                  <a:cubicBezTo>
                    <a:pt x="3939" y="8860"/>
                    <a:pt x="4794" y="8241"/>
                    <a:pt x="5098" y="6542"/>
                  </a:cubicBezTo>
                  <a:cubicBezTo>
                    <a:pt x="5412" y="4843"/>
                    <a:pt x="7269" y="4381"/>
                    <a:pt x="7269" y="2760"/>
                  </a:cubicBezTo>
                  <a:cubicBezTo>
                    <a:pt x="7269" y="2149"/>
                    <a:pt x="7038" y="1844"/>
                    <a:pt x="6672" y="1844"/>
                  </a:cubicBezTo>
                  <a:cubicBezTo>
                    <a:pt x="6062" y="1844"/>
                    <a:pt x="5076" y="2692"/>
                    <a:pt x="4155" y="4381"/>
                  </a:cubicBezTo>
                  <a:lnTo>
                    <a:pt x="41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7"/>
            <p:cNvSpPr/>
            <p:nvPr/>
          </p:nvSpPr>
          <p:spPr>
            <a:xfrm>
              <a:off x="6518581" y="3699036"/>
              <a:ext cx="803440" cy="1138047"/>
            </a:xfrm>
            <a:custGeom>
              <a:rect b="b" l="l" r="r" t="t"/>
              <a:pathLst>
                <a:path extrusionOk="0" h="17169" w="12121">
                  <a:moveTo>
                    <a:pt x="6591" y="0"/>
                  </a:moveTo>
                  <a:lnTo>
                    <a:pt x="0" y="16883"/>
                  </a:lnTo>
                  <a:lnTo>
                    <a:pt x="6640" y="17169"/>
                  </a:lnTo>
                  <a:lnTo>
                    <a:pt x="12120" y="2072"/>
                  </a:lnTo>
                  <a:lnTo>
                    <a:pt x="6591" y="0"/>
                  </a:lnTo>
                  <a:close/>
                </a:path>
              </a:pathLst>
            </a:custGeom>
            <a:solidFill>
              <a:srgbClr val="FF5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7"/>
            <p:cNvSpPr/>
            <p:nvPr/>
          </p:nvSpPr>
          <p:spPr>
            <a:xfrm>
              <a:off x="7891651" y="2867239"/>
              <a:ext cx="536445" cy="689894"/>
            </a:xfrm>
            <a:custGeom>
              <a:rect b="b" l="l" r="r" t="t"/>
              <a:pathLst>
                <a:path extrusionOk="0" h="10408" w="8093">
                  <a:moveTo>
                    <a:pt x="2043" y="1"/>
                  </a:moveTo>
                  <a:cubicBezTo>
                    <a:pt x="2021" y="1"/>
                    <a:pt x="1997" y="3"/>
                    <a:pt x="1973" y="6"/>
                  </a:cubicBezTo>
                  <a:cubicBezTo>
                    <a:pt x="1011" y="144"/>
                    <a:pt x="2298" y="5369"/>
                    <a:pt x="2259" y="5831"/>
                  </a:cubicBezTo>
                  <a:cubicBezTo>
                    <a:pt x="2255" y="5890"/>
                    <a:pt x="2243" y="5916"/>
                    <a:pt x="2223" y="5916"/>
                  </a:cubicBezTo>
                  <a:cubicBezTo>
                    <a:pt x="2085" y="5916"/>
                    <a:pt x="1577" y="4643"/>
                    <a:pt x="1001" y="4436"/>
                  </a:cubicBezTo>
                  <a:cubicBezTo>
                    <a:pt x="850" y="4381"/>
                    <a:pt x="713" y="4356"/>
                    <a:pt x="595" y="4356"/>
                  </a:cubicBezTo>
                  <a:cubicBezTo>
                    <a:pt x="192" y="4356"/>
                    <a:pt x="0" y="4644"/>
                    <a:pt x="137" y="4986"/>
                  </a:cubicBezTo>
                  <a:cubicBezTo>
                    <a:pt x="323" y="5428"/>
                    <a:pt x="2956" y="9062"/>
                    <a:pt x="3398" y="9435"/>
                  </a:cubicBezTo>
                  <a:cubicBezTo>
                    <a:pt x="3840" y="9808"/>
                    <a:pt x="4173" y="9926"/>
                    <a:pt x="4173" y="9926"/>
                  </a:cubicBezTo>
                  <a:lnTo>
                    <a:pt x="4311" y="10408"/>
                  </a:lnTo>
                  <a:lnTo>
                    <a:pt x="7798" y="10074"/>
                  </a:lnTo>
                  <a:lnTo>
                    <a:pt x="7484" y="9750"/>
                  </a:lnTo>
                  <a:lnTo>
                    <a:pt x="7543" y="9023"/>
                  </a:lnTo>
                  <a:cubicBezTo>
                    <a:pt x="7543" y="9023"/>
                    <a:pt x="8083" y="7451"/>
                    <a:pt x="8083" y="6951"/>
                  </a:cubicBezTo>
                  <a:cubicBezTo>
                    <a:pt x="8093" y="5349"/>
                    <a:pt x="8083" y="3542"/>
                    <a:pt x="7661" y="2992"/>
                  </a:cubicBezTo>
                  <a:cubicBezTo>
                    <a:pt x="7536" y="2834"/>
                    <a:pt x="7198" y="2475"/>
                    <a:pt x="6878" y="2475"/>
                  </a:cubicBezTo>
                  <a:cubicBezTo>
                    <a:pt x="6744" y="2475"/>
                    <a:pt x="6612" y="2539"/>
                    <a:pt x="6502" y="2708"/>
                  </a:cubicBezTo>
                  <a:cubicBezTo>
                    <a:pt x="6498" y="2714"/>
                    <a:pt x="6494" y="2716"/>
                    <a:pt x="6489" y="2716"/>
                  </a:cubicBezTo>
                  <a:cubicBezTo>
                    <a:pt x="6405" y="2716"/>
                    <a:pt x="6191" y="1817"/>
                    <a:pt x="5657" y="1817"/>
                  </a:cubicBezTo>
                  <a:cubicBezTo>
                    <a:pt x="5472" y="1817"/>
                    <a:pt x="5249" y="1925"/>
                    <a:pt x="4979" y="2217"/>
                  </a:cubicBezTo>
                  <a:cubicBezTo>
                    <a:pt x="4974" y="2222"/>
                    <a:pt x="4967" y="2225"/>
                    <a:pt x="4960" y="2225"/>
                  </a:cubicBezTo>
                  <a:cubicBezTo>
                    <a:pt x="4857" y="2225"/>
                    <a:pt x="4528" y="1782"/>
                    <a:pt x="4169" y="1782"/>
                  </a:cubicBezTo>
                  <a:cubicBezTo>
                    <a:pt x="3920" y="1782"/>
                    <a:pt x="3658" y="1993"/>
                    <a:pt x="3447" y="2708"/>
                  </a:cubicBezTo>
                  <a:cubicBezTo>
                    <a:pt x="3395" y="2885"/>
                    <a:pt x="3351" y="2961"/>
                    <a:pt x="3311" y="2961"/>
                  </a:cubicBezTo>
                  <a:cubicBezTo>
                    <a:pt x="3064" y="2961"/>
                    <a:pt x="2972" y="1"/>
                    <a:pt x="20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7"/>
            <p:cNvSpPr/>
            <p:nvPr/>
          </p:nvSpPr>
          <p:spPr>
            <a:xfrm>
              <a:off x="8116817" y="3508934"/>
              <a:ext cx="865947" cy="1675817"/>
            </a:xfrm>
            <a:custGeom>
              <a:rect b="b" l="l" r="r" t="t"/>
              <a:pathLst>
                <a:path extrusionOk="0" h="25282" w="13064">
                  <a:moveTo>
                    <a:pt x="4921" y="0"/>
                  </a:moveTo>
                  <a:lnTo>
                    <a:pt x="1" y="658"/>
                  </a:lnTo>
                  <a:lnTo>
                    <a:pt x="5540" y="25282"/>
                  </a:lnTo>
                  <a:lnTo>
                    <a:pt x="13064" y="24211"/>
                  </a:lnTo>
                  <a:lnTo>
                    <a:pt x="4921" y="0"/>
                  </a:lnTo>
                  <a:close/>
                </a:path>
              </a:pathLst>
            </a:custGeom>
            <a:solidFill>
              <a:srgbClr val="FF5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7"/>
            <p:cNvSpPr/>
            <p:nvPr/>
          </p:nvSpPr>
          <p:spPr>
            <a:xfrm>
              <a:off x="6746398" y="4499084"/>
              <a:ext cx="2009827" cy="675842"/>
            </a:xfrm>
            <a:custGeom>
              <a:rect b="b" l="l" r="r" t="t"/>
              <a:pathLst>
                <a:path extrusionOk="0" h="10196" w="30321">
                  <a:moveTo>
                    <a:pt x="5099" y="1"/>
                  </a:moveTo>
                  <a:cubicBezTo>
                    <a:pt x="2279" y="1"/>
                    <a:pt x="1" y="2290"/>
                    <a:pt x="1" y="5099"/>
                  </a:cubicBezTo>
                  <a:cubicBezTo>
                    <a:pt x="1" y="7917"/>
                    <a:pt x="2279" y="10196"/>
                    <a:pt x="5099" y="10196"/>
                  </a:cubicBezTo>
                  <a:lnTo>
                    <a:pt x="25223" y="10196"/>
                  </a:lnTo>
                  <a:cubicBezTo>
                    <a:pt x="28042" y="10196"/>
                    <a:pt x="30321" y="7917"/>
                    <a:pt x="30321" y="5099"/>
                  </a:cubicBezTo>
                  <a:cubicBezTo>
                    <a:pt x="30321" y="2290"/>
                    <a:pt x="28042" y="1"/>
                    <a:pt x="25223" y="1"/>
                  </a:cubicBezTo>
                  <a:close/>
                </a:path>
              </a:pathLst>
            </a:custGeom>
            <a:solidFill>
              <a:srgbClr val="FF5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28"/>
          <p:cNvSpPr/>
          <p:nvPr/>
        </p:nvSpPr>
        <p:spPr>
          <a:xfrm>
            <a:off x="5938294" y="3524625"/>
            <a:ext cx="2286000" cy="39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8"/>
          <p:cNvSpPr/>
          <p:nvPr/>
        </p:nvSpPr>
        <p:spPr>
          <a:xfrm>
            <a:off x="1887869" y="3524625"/>
            <a:ext cx="2286000" cy="39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8"/>
          <p:cNvSpPr/>
          <p:nvPr/>
        </p:nvSpPr>
        <p:spPr>
          <a:xfrm>
            <a:off x="5938356" y="1818350"/>
            <a:ext cx="2286000" cy="39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8"/>
          <p:cNvSpPr/>
          <p:nvPr/>
        </p:nvSpPr>
        <p:spPr>
          <a:xfrm>
            <a:off x="1887869" y="1818350"/>
            <a:ext cx="2286000" cy="39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8"/>
          <p:cNvSpPr/>
          <p:nvPr/>
        </p:nvSpPr>
        <p:spPr>
          <a:xfrm>
            <a:off x="4755381" y="3425700"/>
            <a:ext cx="1071600" cy="1071600"/>
          </a:xfrm>
          <a:prstGeom prst="ellipse">
            <a:avLst/>
          </a:prstGeom>
          <a:solidFill>
            <a:srgbClr val="0751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8"/>
          <p:cNvSpPr/>
          <p:nvPr/>
        </p:nvSpPr>
        <p:spPr>
          <a:xfrm>
            <a:off x="704819" y="3425700"/>
            <a:ext cx="1071600" cy="1071600"/>
          </a:xfrm>
          <a:prstGeom prst="ellipse">
            <a:avLst/>
          </a:prstGeom>
          <a:solidFill>
            <a:srgbClr val="0751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8"/>
          <p:cNvSpPr/>
          <p:nvPr/>
        </p:nvSpPr>
        <p:spPr>
          <a:xfrm>
            <a:off x="4755381" y="1721700"/>
            <a:ext cx="1071600" cy="1071600"/>
          </a:xfrm>
          <a:prstGeom prst="ellipse">
            <a:avLst/>
          </a:prstGeom>
          <a:solidFill>
            <a:srgbClr val="0751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8"/>
          <p:cNvSpPr/>
          <p:nvPr/>
        </p:nvSpPr>
        <p:spPr>
          <a:xfrm>
            <a:off x="704819" y="1721700"/>
            <a:ext cx="1071600" cy="1071600"/>
          </a:xfrm>
          <a:prstGeom prst="ellipse">
            <a:avLst/>
          </a:prstGeom>
          <a:solidFill>
            <a:srgbClr val="0751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FFFF"/>
                </a:solidFill>
              </a:rPr>
              <a:t>Table of Contents</a:t>
            </a:r>
            <a:endParaRPr sz="3200">
              <a:solidFill>
                <a:srgbClr val="FFFFFF"/>
              </a:solidFill>
            </a:endParaRPr>
          </a:p>
        </p:txBody>
      </p:sp>
      <p:sp>
        <p:nvSpPr>
          <p:cNvPr id="203" name="Google Shape;203;p28"/>
          <p:cNvSpPr txBox="1"/>
          <p:nvPr>
            <p:ph idx="1" type="subTitle"/>
          </p:nvPr>
        </p:nvSpPr>
        <p:spPr>
          <a:xfrm>
            <a:off x="1953544" y="1830500"/>
            <a:ext cx="18531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Section A</a:t>
            </a:r>
            <a:endParaRPr/>
          </a:p>
        </p:txBody>
      </p:sp>
      <p:sp>
        <p:nvSpPr>
          <p:cNvPr id="204" name="Google Shape;204;p28"/>
          <p:cNvSpPr txBox="1"/>
          <p:nvPr>
            <p:ph idx="2" type="title"/>
          </p:nvPr>
        </p:nvSpPr>
        <p:spPr>
          <a:xfrm>
            <a:off x="706419" y="1945950"/>
            <a:ext cx="1071600" cy="6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05" name="Google Shape;205;p28"/>
          <p:cNvSpPr txBox="1"/>
          <p:nvPr>
            <p:ph idx="3" type="subTitle"/>
          </p:nvPr>
        </p:nvSpPr>
        <p:spPr>
          <a:xfrm>
            <a:off x="1953544" y="2169225"/>
            <a:ext cx="2446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you can describe the topic of the section</a:t>
            </a:r>
            <a:endParaRPr/>
          </a:p>
        </p:txBody>
      </p:sp>
      <p:sp>
        <p:nvSpPr>
          <p:cNvPr id="206" name="Google Shape;206;p28"/>
          <p:cNvSpPr txBox="1"/>
          <p:nvPr>
            <p:ph idx="4" type="title"/>
          </p:nvPr>
        </p:nvSpPr>
        <p:spPr>
          <a:xfrm>
            <a:off x="4755381" y="1945950"/>
            <a:ext cx="1071600" cy="6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07" name="Google Shape;207;p28"/>
          <p:cNvSpPr txBox="1"/>
          <p:nvPr>
            <p:ph idx="5" type="subTitle"/>
          </p:nvPr>
        </p:nvSpPr>
        <p:spPr>
          <a:xfrm>
            <a:off x="5992981" y="1830500"/>
            <a:ext cx="18129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Section B</a:t>
            </a:r>
            <a:endParaRPr/>
          </a:p>
        </p:txBody>
      </p:sp>
      <p:sp>
        <p:nvSpPr>
          <p:cNvPr id="208" name="Google Shape;208;p28"/>
          <p:cNvSpPr txBox="1"/>
          <p:nvPr>
            <p:ph idx="6" type="subTitle"/>
          </p:nvPr>
        </p:nvSpPr>
        <p:spPr>
          <a:xfrm>
            <a:off x="5992981" y="2169225"/>
            <a:ext cx="2446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you can describe the topic of the section</a:t>
            </a:r>
            <a:endParaRPr/>
          </a:p>
        </p:txBody>
      </p:sp>
      <p:sp>
        <p:nvSpPr>
          <p:cNvPr id="209" name="Google Shape;209;p28"/>
          <p:cNvSpPr txBox="1"/>
          <p:nvPr>
            <p:ph idx="7" type="title"/>
          </p:nvPr>
        </p:nvSpPr>
        <p:spPr>
          <a:xfrm>
            <a:off x="706419" y="3622950"/>
            <a:ext cx="1071600" cy="6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10" name="Google Shape;210;p28"/>
          <p:cNvSpPr txBox="1"/>
          <p:nvPr>
            <p:ph idx="8" type="subTitle"/>
          </p:nvPr>
        </p:nvSpPr>
        <p:spPr>
          <a:xfrm>
            <a:off x="1953544" y="3536775"/>
            <a:ext cx="18531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Section C</a:t>
            </a:r>
            <a:endParaRPr/>
          </a:p>
        </p:txBody>
      </p:sp>
      <p:sp>
        <p:nvSpPr>
          <p:cNvPr id="211" name="Google Shape;211;p28"/>
          <p:cNvSpPr txBox="1"/>
          <p:nvPr>
            <p:ph idx="9" type="subTitle"/>
          </p:nvPr>
        </p:nvSpPr>
        <p:spPr>
          <a:xfrm>
            <a:off x="1953544" y="3875500"/>
            <a:ext cx="2446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you can describe the topic of the section</a:t>
            </a:r>
            <a:endParaRPr/>
          </a:p>
        </p:txBody>
      </p:sp>
      <p:sp>
        <p:nvSpPr>
          <p:cNvPr id="212" name="Google Shape;212;p28"/>
          <p:cNvSpPr txBox="1"/>
          <p:nvPr>
            <p:ph idx="13" type="title"/>
          </p:nvPr>
        </p:nvSpPr>
        <p:spPr>
          <a:xfrm>
            <a:off x="4755381" y="3622950"/>
            <a:ext cx="1071600" cy="6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13" name="Google Shape;213;p28"/>
          <p:cNvSpPr txBox="1"/>
          <p:nvPr>
            <p:ph idx="14" type="subTitle"/>
          </p:nvPr>
        </p:nvSpPr>
        <p:spPr>
          <a:xfrm>
            <a:off x="5992919" y="3536775"/>
            <a:ext cx="18129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Section D</a:t>
            </a:r>
            <a:endParaRPr/>
          </a:p>
        </p:txBody>
      </p:sp>
      <p:sp>
        <p:nvSpPr>
          <p:cNvPr id="214" name="Google Shape;214;p28"/>
          <p:cNvSpPr txBox="1"/>
          <p:nvPr>
            <p:ph idx="15" type="subTitle"/>
          </p:nvPr>
        </p:nvSpPr>
        <p:spPr>
          <a:xfrm>
            <a:off x="5992919" y="3875500"/>
            <a:ext cx="2446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you can describe the topic of the section</a:t>
            </a:r>
            <a:endParaRPr/>
          </a:p>
        </p:txBody>
      </p:sp>
      <p:grpSp>
        <p:nvGrpSpPr>
          <p:cNvPr id="215" name="Google Shape;215;p28"/>
          <p:cNvGrpSpPr/>
          <p:nvPr/>
        </p:nvGrpSpPr>
        <p:grpSpPr>
          <a:xfrm rot="-4680075">
            <a:off x="6925866" y="-350010"/>
            <a:ext cx="1848175" cy="2697139"/>
            <a:chOff x="5362648" y="3057585"/>
            <a:chExt cx="1473227" cy="2149754"/>
          </a:xfrm>
        </p:grpSpPr>
        <p:sp>
          <p:nvSpPr>
            <p:cNvPr id="216" name="Google Shape;216;p28"/>
            <p:cNvSpPr/>
            <p:nvPr/>
          </p:nvSpPr>
          <p:spPr>
            <a:xfrm rot="7435474">
              <a:off x="5679305" y="3269410"/>
              <a:ext cx="997581" cy="914465"/>
            </a:xfrm>
            <a:custGeom>
              <a:rect b="b" l="l" r="r" t="t"/>
              <a:pathLst>
                <a:path extrusionOk="0" h="6511" w="7103">
                  <a:moveTo>
                    <a:pt x="3550" y="0"/>
                  </a:moveTo>
                  <a:cubicBezTo>
                    <a:pt x="3332" y="0"/>
                    <a:pt x="3110" y="22"/>
                    <a:pt x="2888" y="68"/>
                  </a:cubicBezTo>
                  <a:cubicBezTo>
                    <a:pt x="1130" y="432"/>
                    <a:pt x="0" y="2150"/>
                    <a:pt x="364" y="3909"/>
                  </a:cubicBezTo>
                  <a:cubicBezTo>
                    <a:pt x="681" y="5454"/>
                    <a:pt x="2034" y="6511"/>
                    <a:pt x="3543" y="6511"/>
                  </a:cubicBezTo>
                  <a:cubicBezTo>
                    <a:pt x="3761" y="6511"/>
                    <a:pt x="3982" y="6489"/>
                    <a:pt x="4204" y="6443"/>
                  </a:cubicBezTo>
                  <a:cubicBezTo>
                    <a:pt x="5972" y="6079"/>
                    <a:pt x="7102" y="4350"/>
                    <a:pt x="6738" y="2593"/>
                  </a:cubicBezTo>
                  <a:cubicBezTo>
                    <a:pt x="6421" y="1056"/>
                    <a:pt x="5061" y="0"/>
                    <a:pt x="3550" y="0"/>
                  </a:cubicBezTo>
                  <a:close/>
                </a:path>
              </a:pathLst>
            </a:custGeom>
            <a:solidFill>
              <a:srgbClr val="0645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8"/>
            <p:cNvSpPr/>
            <p:nvPr/>
          </p:nvSpPr>
          <p:spPr>
            <a:xfrm rot="7435474">
              <a:off x="5779119" y="3360565"/>
              <a:ext cx="798851" cy="732583"/>
            </a:xfrm>
            <a:custGeom>
              <a:rect b="b" l="l" r="r" t="t"/>
              <a:pathLst>
                <a:path extrusionOk="0" h="5216" w="5688">
                  <a:moveTo>
                    <a:pt x="2832" y="0"/>
                  </a:moveTo>
                  <a:cubicBezTo>
                    <a:pt x="2660" y="0"/>
                    <a:pt x="2485" y="17"/>
                    <a:pt x="2309" y="53"/>
                  </a:cubicBezTo>
                  <a:cubicBezTo>
                    <a:pt x="904" y="347"/>
                    <a:pt x="1" y="1722"/>
                    <a:pt x="286" y="3137"/>
                  </a:cubicBezTo>
                  <a:cubicBezTo>
                    <a:pt x="543" y="4371"/>
                    <a:pt x="1629" y="5216"/>
                    <a:pt x="2835" y="5216"/>
                  </a:cubicBezTo>
                  <a:cubicBezTo>
                    <a:pt x="3012" y="5216"/>
                    <a:pt x="3191" y="5198"/>
                    <a:pt x="3370" y="5160"/>
                  </a:cubicBezTo>
                  <a:cubicBezTo>
                    <a:pt x="4784" y="4865"/>
                    <a:pt x="5688" y="3490"/>
                    <a:pt x="5393" y="2076"/>
                  </a:cubicBezTo>
                  <a:cubicBezTo>
                    <a:pt x="5135" y="846"/>
                    <a:pt x="4048" y="0"/>
                    <a:pt x="2832" y="0"/>
                  </a:cubicBezTo>
                  <a:close/>
                </a:path>
              </a:pathLst>
            </a:custGeom>
            <a:solidFill>
              <a:srgbClr val="00B8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p:nvPr/>
          </p:nvSpPr>
          <p:spPr>
            <a:xfrm rot="7435474">
              <a:off x="5838639" y="4144797"/>
              <a:ext cx="278783" cy="146348"/>
            </a:xfrm>
            <a:custGeom>
              <a:rect b="b" l="l" r="r" t="t"/>
              <a:pathLst>
                <a:path extrusionOk="0" h="1042" w="1985">
                  <a:moveTo>
                    <a:pt x="1856" y="0"/>
                  </a:moveTo>
                  <a:lnTo>
                    <a:pt x="0" y="383"/>
                  </a:lnTo>
                  <a:lnTo>
                    <a:pt x="138" y="1041"/>
                  </a:lnTo>
                  <a:lnTo>
                    <a:pt x="1984" y="658"/>
                  </a:lnTo>
                  <a:lnTo>
                    <a:pt x="1856" y="0"/>
                  </a:lnTo>
                  <a:close/>
                </a:path>
              </a:pathLst>
            </a:custGeom>
            <a:solidFill>
              <a:srgbClr val="0645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8"/>
            <p:cNvSpPr/>
            <p:nvPr/>
          </p:nvSpPr>
          <p:spPr>
            <a:xfrm rot="7435474">
              <a:off x="5305000" y="4537124"/>
              <a:ext cx="938173" cy="360673"/>
            </a:xfrm>
            <a:custGeom>
              <a:rect b="b" l="l" r="r" t="t"/>
              <a:pathLst>
                <a:path extrusionOk="0" h="2568" w="6680">
                  <a:moveTo>
                    <a:pt x="5949" y="1"/>
                  </a:moveTo>
                  <a:cubicBezTo>
                    <a:pt x="5911" y="1"/>
                    <a:pt x="5873" y="4"/>
                    <a:pt x="5835" y="11"/>
                  </a:cubicBezTo>
                  <a:lnTo>
                    <a:pt x="551" y="1111"/>
                  </a:lnTo>
                  <a:cubicBezTo>
                    <a:pt x="217" y="1179"/>
                    <a:pt x="1" y="1504"/>
                    <a:pt x="69" y="1838"/>
                  </a:cubicBezTo>
                  <a:lnTo>
                    <a:pt x="119" y="2083"/>
                  </a:lnTo>
                  <a:cubicBezTo>
                    <a:pt x="178" y="2366"/>
                    <a:pt x="434" y="2567"/>
                    <a:pt x="720" y="2567"/>
                  </a:cubicBezTo>
                  <a:cubicBezTo>
                    <a:pt x="761" y="2567"/>
                    <a:pt x="803" y="2563"/>
                    <a:pt x="845" y="2554"/>
                  </a:cubicBezTo>
                  <a:lnTo>
                    <a:pt x="6139" y="1464"/>
                  </a:lnTo>
                  <a:cubicBezTo>
                    <a:pt x="6463" y="1395"/>
                    <a:pt x="6680" y="1072"/>
                    <a:pt x="6610" y="738"/>
                  </a:cubicBezTo>
                  <a:lnTo>
                    <a:pt x="6562" y="492"/>
                  </a:lnTo>
                  <a:cubicBezTo>
                    <a:pt x="6500" y="196"/>
                    <a:pt x="6240" y="1"/>
                    <a:pt x="59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8"/>
            <p:cNvSpPr/>
            <p:nvPr/>
          </p:nvSpPr>
          <p:spPr>
            <a:xfrm rot="5958162">
              <a:off x="6143054" y="3831084"/>
              <a:ext cx="220915" cy="201548"/>
            </a:xfrm>
            <a:custGeom>
              <a:rect b="b" l="l" r="r" t="t"/>
              <a:pathLst>
                <a:path extrusionOk="0" h="1435" w="1573">
                  <a:moveTo>
                    <a:pt x="782" y="1"/>
                  </a:moveTo>
                  <a:cubicBezTo>
                    <a:pt x="735" y="1"/>
                    <a:pt x="688" y="5"/>
                    <a:pt x="640" y="15"/>
                  </a:cubicBezTo>
                  <a:cubicBezTo>
                    <a:pt x="256" y="104"/>
                    <a:pt x="1" y="477"/>
                    <a:pt x="90" y="870"/>
                  </a:cubicBezTo>
                  <a:cubicBezTo>
                    <a:pt x="158" y="1204"/>
                    <a:pt x="452" y="1434"/>
                    <a:pt x="788" y="1434"/>
                  </a:cubicBezTo>
                  <a:cubicBezTo>
                    <a:pt x="836" y="1434"/>
                    <a:pt x="885" y="1430"/>
                    <a:pt x="934" y="1420"/>
                  </a:cubicBezTo>
                  <a:cubicBezTo>
                    <a:pt x="1317" y="1341"/>
                    <a:pt x="1572" y="958"/>
                    <a:pt x="1484" y="575"/>
                  </a:cubicBezTo>
                  <a:cubicBezTo>
                    <a:pt x="1415" y="239"/>
                    <a:pt x="1119" y="1"/>
                    <a:pt x="782" y="1"/>
                  </a:cubicBezTo>
                  <a:close/>
                </a:path>
              </a:pathLst>
            </a:custGeom>
            <a:solidFill>
              <a:srgbClr val="FF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8"/>
            <p:cNvSpPr/>
            <p:nvPr/>
          </p:nvSpPr>
          <p:spPr>
            <a:xfrm rot="5958162">
              <a:off x="6346689" y="3721633"/>
              <a:ext cx="164177" cy="149440"/>
            </a:xfrm>
            <a:custGeom>
              <a:rect b="b" l="l" r="r" t="t"/>
              <a:pathLst>
                <a:path extrusionOk="0" h="1064" w="1169">
                  <a:moveTo>
                    <a:pt x="581" y="1"/>
                  </a:moveTo>
                  <a:cubicBezTo>
                    <a:pt x="545" y="1"/>
                    <a:pt x="509" y="4"/>
                    <a:pt x="472" y="12"/>
                  </a:cubicBezTo>
                  <a:cubicBezTo>
                    <a:pt x="187" y="70"/>
                    <a:pt x="0" y="355"/>
                    <a:pt x="59" y="640"/>
                  </a:cubicBezTo>
                  <a:cubicBezTo>
                    <a:pt x="111" y="889"/>
                    <a:pt x="335" y="1063"/>
                    <a:pt x="582" y="1063"/>
                  </a:cubicBezTo>
                  <a:cubicBezTo>
                    <a:pt x="617" y="1063"/>
                    <a:pt x="652" y="1060"/>
                    <a:pt x="688" y="1053"/>
                  </a:cubicBezTo>
                  <a:cubicBezTo>
                    <a:pt x="983" y="994"/>
                    <a:pt x="1169" y="708"/>
                    <a:pt x="1110" y="424"/>
                  </a:cubicBezTo>
                  <a:cubicBezTo>
                    <a:pt x="1050" y="174"/>
                    <a:pt x="832" y="1"/>
                    <a:pt x="581" y="1"/>
                  </a:cubicBezTo>
                  <a:close/>
                </a:path>
              </a:pathLst>
            </a:custGeom>
            <a:solidFill>
              <a:srgbClr val="FF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302" name="Shape 2302"/>
        <p:cNvGrpSpPr/>
        <p:nvPr/>
      </p:nvGrpSpPr>
      <p:grpSpPr>
        <a:xfrm>
          <a:off x="0" y="0"/>
          <a:ext cx="0" cy="0"/>
          <a:chOff x="0" y="0"/>
          <a:chExt cx="0" cy="0"/>
        </a:xfrm>
      </p:grpSpPr>
      <p:sp>
        <p:nvSpPr>
          <p:cNvPr id="2303" name="Google Shape;2303;p55"/>
          <p:cNvSpPr txBox="1"/>
          <p:nvPr/>
        </p:nvSpPr>
        <p:spPr>
          <a:xfrm>
            <a:off x="1068100" y="66640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Storyset</a:t>
            </a:r>
            <a:endParaRPr sz="2400">
              <a:solidFill>
                <a:srgbClr val="FFFFFF"/>
              </a:solidFill>
            </a:endParaRPr>
          </a:p>
        </p:txBody>
      </p:sp>
      <p:sp>
        <p:nvSpPr>
          <p:cNvPr id="2304" name="Google Shape;2304;p55"/>
          <p:cNvSpPr txBox="1"/>
          <p:nvPr/>
        </p:nvSpPr>
        <p:spPr>
          <a:xfrm>
            <a:off x="1252436" y="1169999"/>
            <a:ext cx="6630900" cy="318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2305" name="Google Shape;2305;p5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306" name="Google Shape;2306;p55"/>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2307" name="Google Shape;2307;p55"/>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2308" name="Google Shape;2308;p55"/>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2309" name="Google Shape;2309;p55"/>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2310" name="Google Shape;2310;p55"/>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2311" name="Google Shape;2311;p55"/>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2312" name="Google Shape;2312;p55"/>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2313" name="Google Shape;2313;p55"/>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2314" name="Google Shape;2314;p55"/>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3">
                  <a:extLst>
                    <a:ext uri="{A12FA001-AC4F-418D-AE19-62706E023703}">
                      <ahyp:hlinkClr val="tx"/>
                    </a:ext>
                  </a:extLst>
                </a:hlinkClick>
              </a:rPr>
              <a:t>Cuate</a:t>
            </a:r>
            <a:endParaRPr>
              <a:solidFill>
                <a:srgbClr val="869FB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1" name="Shape 321"/>
        <p:cNvGrpSpPr/>
        <p:nvPr/>
      </p:nvGrpSpPr>
      <p:grpSpPr>
        <a:xfrm>
          <a:off x="0" y="0"/>
          <a:ext cx="0" cy="0"/>
          <a:chOff x="0" y="0"/>
          <a:chExt cx="0" cy="0"/>
        </a:xfrm>
      </p:grpSpPr>
      <p:sp>
        <p:nvSpPr>
          <p:cNvPr id="322" name="Google Shape;322;p31"/>
          <p:cNvSpPr/>
          <p:nvPr/>
        </p:nvSpPr>
        <p:spPr>
          <a:xfrm>
            <a:off x="3164100" y="3398288"/>
            <a:ext cx="2815800" cy="39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1"/>
          <p:cNvSpPr txBox="1"/>
          <p:nvPr>
            <p:ph type="title"/>
          </p:nvPr>
        </p:nvSpPr>
        <p:spPr>
          <a:xfrm>
            <a:off x="1541475" y="1322063"/>
            <a:ext cx="6061200" cy="188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has a beautiful name and is the second planet from the Sun. It’s terribly hot—even hotter than Mercury”</a:t>
            </a:r>
            <a:endParaRPr/>
          </a:p>
        </p:txBody>
      </p:sp>
      <p:sp>
        <p:nvSpPr>
          <p:cNvPr id="324" name="Google Shape;324;p31"/>
          <p:cNvSpPr txBox="1"/>
          <p:nvPr>
            <p:ph idx="1" type="subTitle"/>
          </p:nvPr>
        </p:nvSpPr>
        <p:spPr>
          <a:xfrm>
            <a:off x="3441400" y="3367238"/>
            <a:ext cx="2289900" cy="45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grpSp>
        <p:nvGrpSpPr>
          <p:cNvPr id="325" name="Google Shape;325;p31"/>
          <p:cNvGrpSpPr/>
          <p:nvPr/>
        </p:nvGrpSpPr>
        <p:grpSpPr>
          <a:xfrm>
            <a:off x="7573762" y="2317608"/>
            <a:ext cx="724824" cy="2726125"/>
            <a:chOff x="8061587" y="1300058"/>
            <a:chExt cx="724824" cy="2726125"/>
          </a:xfrm>
        </p:grpSpPr>
        <p:sp>
          <p:nvSpPr>
            <p:cNvPr id="326" name="Google Shape;326;p31"/>
            <p:cNvSpPr/>
            <p:nvPr/>
          </p:nvSpPr>
          <p:spPr>
            <a:xfrm>
              <a:off x="8191066" y="1751364"/>
              <a:ext cx="482296" cy="2274817"/>
            </a:xfrm>
            <a:custGeom>
              <a:rect b="b" l="l" r="r" t="t"/>
              <a:pathLst>
                <a:path extrusionOk="0" h="23121" w="4902">
                  <a:moveTo>
                    <a:pt x="4901" y="0"/>
                  </a:moveTo>
                  <a:lnTo>
                    <a:pt x="1" y="59"/>
                  </a:lnTo>
                  <a:lnTo>
                    <a:pt x="1" y="20990"/>
                  </a:lnTo>
                  <a:cubicBezTo>
                    <a:pt x="1" y="22168"/>
                    <a:pt x="963" y="23121"/>
                    <a:pt x="2142" y="23121"/>
                  </a:cubicBezTo>
                  <a:lnTo>
                    <a:pt x="2760" y="23121"/>
                  </a:lnTo>
                  <a:cubicBezTo>
                    <a:pt x="3949" y="23121"/>
                    <a:pt x="4901" y="22168"/>
                    <a:pt x="4901" y="20990"/>
                  </a:cubicBezTo>
                  <a:lnTo>
                    <a:pt x="4901" y="0"/>
                  </a:lnTo>
                  <a:close/>
                </a:path>
              </a:pathLst>
            </a:custGeom>
            <a:solidFill>
              <a:srgbClr val="00A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1"/>
            <p:cNvSpPr/>
            <p:nvPr/>
          </p:nvSpPr>
          <p:spPr>
            <a:xfrm>
              <a:off x="8116685" y="1705909"/>
              <a:ext cx="625351" cy="96715"/>
            </a:xfrm>
            <a:custGeom>
              <a:rect b="b" l="l" r="r" t="t"/>
              <a:pathLst>
                <a:path extrusionOk="0" h="983" w="6356">
                  <a:moveTo>
                    <a:pt x="491" y="1"/>
                  </a:moveTo>
                  <a:cubicBezTo>
                    <a:pt x="216" y="1"/>
                    <a:pt x="0" y="226"/>
                    <a:pt x="0" y="492"/>
                  </a:cubicBezTo>
                  <a:cubicBezTo>
                    <a:pt x="0" y="767"/>
                    <a:pt x="216" y="983"/>
                    <a:pt x="491" y="983"/>
                  </a:cubicBezTo>
                  <a:lnTo>
                    <a:pt x="5864" y="983"/>
                  </a:lnTo>
                  <a:cubicBezTo>
                    <a:pt x="6139" y="983"/>
                    <a:pt x="6355" y="767"/>
                    <a:pt x="6355" y="492"/>
                  </a:cubicBezTo>
                  <a:cubicBezTo>
                    <a:pt x="6355" y="226"/>
                    <a:pt x="6139" y="1"/>
                    <a:pt x="5864" y="1"/>
                  </a:cubicBezTo>
                  <a:close/>
                </a:path>
              </a:pathLst>
            </a:custGeom>
            <a:solidFill>
              <a:srgbClr val="00B8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1"/>
            <p:cNvSpPr/>
            <p:nvPr/>
          </p:nvSpPr>
          <p:spPr>
            <a:xfrm>
              <a:off x="8191066" y="1902095"/>
              <a:ext cx="482296" cy="2124088"/>
            </a:xfrm>
            <a:custGeom>
              <a:rect b="b" l="l" r="r" t="t"/>
              <a:pathLst>
                <a:path extrusionOk="0" h="21589" w="4902">
                  <a:moveTo>
                    <a:pt x="4901" y="0"/>
                  </a:moveTo>
                  <a:lnTo>
                    <a:pt x="1" y="4411"/>
                  </a:lnTo>
                  <a:lnTo>
                    <a:pt x="1" y="19458"/>
                  </a:lnTo>
                  <a:cubicBezTo>
                    <a:pt x="1" y="20636"/>
                    <a:pt x="963" y="21589"/>
                    <a:pt x="2142" y="21589"/>
                  </a:cubicBezTo>
                  <a:lnTo>
                    <a:pt x="2760" y="21589"/>
                  </a:lnTo>
                  <a:cubicBezTo>
                    <a:pt x="3949" y="21589"/>
                    <a:pt x="4901" y="20636"/>
                    <a:pt x="4901" y="19458"/>
                  </a:cubicBezTo>
                  <a:lnTo>
                    <a:pt x="4901" y="0"/>
                  </a:lnTo>
                  <a:close/>
                </a:path>
              </a:pathLst>
            </a:custGeom>
            <a:solidFill>
              <a:srgbClr val="00B8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1"/>
            <p:cNvSpPr/>
            <p:nvPr/>
          </p:nvSpPr>
          <p:spPr>
            <a:xfrm>
              <a:off x="8185261" y="1400610"/>
              <a:ext cx="183689" cy="183689"/>
            </a:xfrm>
            <a:custGeom>
              <a:rect b="b" l="l" r="r" t="t"/>
              <a:pathLst>
                <a:path extrusionOk="0" h="1867" w="1867">
                  <a:moveTo>
                    <a:pt x="934" y="0"/>
                  </a:moveTo>
                  <a:cubicBezTo>
                    <a:pt x="423" y="0"/>
                    <a:pt x="1" y="422"/>
                    <a:pt x="1" y="933"/>
                  </a:cubicBezTo>
                  <a:cubicBezTo>
                    <a:pt x="1" y="1454"/>
                    <a:pt x="423" y="1866"/>
                    <a:pt x="934" y="1866"/>
                  </a:cubicBezTo>
                  <a:cubicBezTo>
                    <a:pt x="1454" y="1866"/>
                    <a:pt x="1867" y="1454"/>
                    <a:pt x="1867" y="933"/>
                  </a:cubicBezTo>
                  <a:cubicBezTo>
                    <a:pt x="1867" y="422"/>
                    <a:pt x="1454" y="0"/>
                    <a:pt x="9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1"/>
            <p:cNvSpPr/>
            <p:nvPr/>
          </p:nvSpPr>
          <p:spPr>
            <a:xfrm>
              <a:off x="8477178" y="1508837"/>
              <a:ext cx="91796" cy="91796"/>
            </a:xfrm>
            <a:custGeom>
              <a:rect b="b" l="l" r="r" t="t"/>
              <a:pathLst>
                <a:path extrusionOk="0" h="933" w="933">
                  <a:moveTo>
                    <a:pt x="461" y="0"/>
                  </a:moveTo>
                  <a:cubicBezTo>
                    <a:pt x="206" y="0"/>
                    <a:pt x="0" y="216"/>
                    <a:pt x="0" y="472"/>
                  </a:cubicBezTo>
                  <a:cubicBezTo>
                    <a:pt x="0" y="727"/>
                    <a:pt x="206" y="933"/>
                    <a:pt x="461" y="933"/>
                  </a:cubicBezTo>
                  <a:cubicBezTo>
                    <a:pt x="727" y="933"/>
                    <a:pt x="933" y="727"/>
                    <a:pt x="933" y="472"/>
                  </a:cubicBezTo>
                  <a:cubicBezTo>
                    <a:pt x="933" y="216"/>
                    <a:pt x="727" y="0"/>
                    <a:pt x="4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1"/>
            <p:cNvSpPr/>
            <p:nvPr/>
          </p:nvSpPr>
          <p:spPr>
            <a:xfrm>
              <a:off x="8381447" y="1588925"/>
              <a:ext cx="91894" cy="91992"/>
            </a:xfrm>
            <a:custGeom>
              <a:rect b="b" l="l" r="r" t="t"/>
              <a:pathLst>
                <a:path extrusionOk="0" h="935" w="934">
                  <a:moveTo>
                    <a:pt x="472" y="1"/>
                  </a:moveTo>
                  <a:cubicBezTo>
                    <a:pt x="216" y="1"/>
                    <a:pt x="0" y="217"/>
                    <a:pt x="0" y="472"/>
                  </a:cubicBezTo>
                  <a:cubicBezTo>
                    <a:pt x="0" y="728"/>
                    <a:pt x="216" y="934"/>
                    <a:pt x="472" y="934"/>
                  </a:cubicBezTo>
                  <a:cubicBezTo>
                    <a:pt x="727" y="934"/>
                    <a:pt x="934" y="728"/>
                    <a:pt x="934" y="472"/>
                  </a:cubicBezTo>
                  <a:cubicBezTo>
                    <a:pt x="934" y="217"/>
                    <a:pt x="727"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1"/>
            <p:cNvSpPr/>
            <p:nvPr/>
          </p:nvSpPr>
          <p:spPr>
            <a:xfrm>
              <a:off x="8320545" y="1378276"/>
              <a:ext cx="146991" cy="147975"/>
            </a:xfrm>
            <a:custGeom>
              <a:rect b="b" l="l" r="r" t="t"/>
              <a:pathLst>
                <a:path extrusionOk="0" h="1504" w="1494">
                  <a:moveTo>
                    <a:pt x="747" y="1"/>
                  </a:moveTo>
                  <a:cubicBezTo>
                    <a:pt x="335" y="1"/>
                    <a:pt x="1" y="335"/>
                    <a:pt x="1" y="747"/>
                  </a:cubicBezTo>
                  <a:cubicBezTo>
                    <a:pt x="1" y="1160"/>
                    <a:pt x="335" y="1504"/>
                    <a:pt x="747" y="1504"/>
                  </a:cubicBezTo>
                  <a:cubicBezTo>
                    <a:pt x="1160" y="1504"/>
                    <a:pt x="1494" y="1160"/>
                    <a:pt x="1494" y="747"/>
                  </a:cubicBezTo>
                  <a:cubicBezTo>
                    <a:pt x="1494" y="335"/>
                    <a:pt x="1160" y="1"/>
                    <a:pt x="7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1"/>
            <p:cNvSpPr/>
            <p:nvPr/>
          </p:nvSpPr>
          <p:spPr>
            <a:xfrm>
              <a:off x="8281976" y="1305863"/>
              <a:ext cx="80186" cy="79300"/>
            </a:xfrm>
            <a:custGeom>
              <a:rect b="b" l="l" r="r" t="t"/>
              <a:pathLst>
                <a:path extrusionOk="0" h="806" w="815">
                  <a:moveTo>
                    <a:pt x="413" y="1"/>
                  </a:moveTo>
                  <a:cubicBezTo>
                    <a:pt x="186" y="1"/>
                    <a:pt x="0" y="177"/>
                    <a:pt x="0" y="403"/>
                  </a:cubicBezTo>
                  <a:cubicBezTo>
                    <a:pt x="0" y="629"/>
                    <a:pt x="186" y="806"/>
                    <a:pt x="413" y="806"/>
                  </a:cubicBezTo>
                  <a:cubicBezTo>
                    <a:pt x="629" y="806"/>
                    <a:pt x="815" y="629"/>
                    <a:pt x="815" y="403"/>
                  </a:cubicBezTo>
                  <a:cubicBezTo>
                    <a:pt x="815" y="177"/>
                    <a:pt x="629" y="1"/>
                    <a:pt x="4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1"/>
            <p:cNvSpPr/>
            <p:nvPr/>
          </p:nvSpPr>
          <p:spPr>
            <a:xfrm>
              <a:off x="8707111" y="1305863"/>
              <a:ext cx="79300" cy="79300"/>
            </a:xfrm>
            <a:custGeom>
              <a:rect b="b" l="l" r="r" t="t"/>
              <a:pathLst>
                <a:path extrusionOk="0" h="806" w="806">
                  <a:moveTo>
                    <a:pt x="403" y="1"/>
                  </a:moveTo>
                  <a:cubicBezTo>
                    <a:pt x="177" y="1"/>
                    <a:pt x="1" y="177"/>
                    <a:pt x="1" y="403"/>
                  </a:cubicBezTo>
                  <a:cubicBezTo>
                    <a:pt x="1" y="629"/>
                    <a:pt x="177" y="806"/>
                    <a:pt x="403" y="806"/>
                  </a:cubicBezTo>
                  <a:cubicBezTo>
                    <a:pt x="629" y="806"/>
                    <a:pt x="806" y="629"/>
                    <a:pt x="806" y="403"/>
                  </a:cubicBezTo>
                  <a:cubicBezTo>
                    <a:pt x="806" y="177"/>
                    <a:pt x="629" y="1"/>
                    <a:pt x="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1"/>
            <p:cNvSpPr/>
            <p:nvPr/>
          </p:nvSpPr>
          <p:spPr>
            <a:xfrm>
              <a:off x="8061587" y="1304879"/>
              <a:ext cx="104488" cy="105471"/>
            </a:xfrm>
            <a:custGeom>
              <a:rect b="b" l="l" r="r" t="t"/>
              <a:pathLst>
                <a:path extrusionOk="0" h="1072" w="1062">
                  <a:moveTo>
                    <a:pt x="531" y="0"/>
                  </a:moveTo>
                  <a:cubicBezTo>
                    <a:pt x="236" y="0"/>
                    <a:pt x="1" y="246"/>
                    <a:pt x="1" y="541"/>
                  </a:cubicBezTo>
                  <a:cubicBezTo>
                    <a:pt x="1" y="825"/>
                    <a:pt x="236" y="1071"/>
                    <a:pt x="531" y="1071"/>
                  </a:cubicBezTo>
                  <a:cubicBezTo>
                    <a:pt x="826" y="1071"/>
                    <a:pt x="1061" y="825"/>
                    <a:pt x="1061" y="541"/>
                  </a:cubicBezTo>
                  <a:cubicBezTo>
                    <a:pt x="1061" y="246"/>
                    <a:pt x="826" y="0"/>
                    <a:pt x="5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1"/>
            <p:cNvSpPr/>
            <p:nvPr/>
          </p:nvSpPr>
          <p:spPr>
            <a:xfrm>
              <a:off x="8498430" y="1300058"/>
              <a:ext cx="172080" cy="172080"/>
            </a:xfrm>
            <a:custGeom>
              <a:rect b="b" l="l" r="r" t="t"/>
              <a:pathLst>
                <a:path extrusionOk="0" h="1749" w="1749">
                  <a:moveTo>
                    <a:pt x="874" y="1"/>
                  </a:moveTo>
                  <a:cubicBezTo>
                    <a:pt x="393" y="1"/>
                    <a:pt x="0" y="394"/>
                    <a:pt x="0" y="874"/>
                  </a:cubicBezTo>
                  <a:cubicBezTo>
                    <a:pt x="0" y="1356"/>
                    <a:pt x="393" y="1749"/>
                    <a:pt x="874" y="1749"/>
                  </a:cubicBezTo>
                  <a:cubicBezTo>
                    <a:pt x="1356" y="1749"/>
                    <a:pt x="1748" y="1356"/>
                    <a:pt x="1748" y="874"/>
                  </a:cubicBezTo>
                  <a:cubicBezTo>
                    <a:pt x="1748" y="394"/>
                    <a:pt x="1356" y="1"/>
                    <a:pt x="8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0" name="Shape 340"/>
        <p:cNvGrpSpPr/>
        <p:nvPr/>
      </p:nvGrpSpPr>
      <p:grpSpPr>
        <a:xfrm>
          <a:off x="0" y="0"/>
          <a:ext cx="0" cy="0"/>
          <a:chOff x="0" y="0"/>
          <a:chExt cx="0" cy="0"/>
        </a:xfrm>
      </p:grpSpPr>
      <p:sp>
        <p:nvSpPr>
          <p:cNvPr id="341" name="Google Shape;341;p32"/>
          <p:cNvSpPr/>
          <p:nvPr/>
        </p:nvSpPr>
        <p:spPr>
          <a:xfrm>
            <a:off x="5319638" y="3112525"/>
            <a:ext cx="2286000" cy="39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2"/>
          <p:cNvSpPr/>
          <p:nvPr/>
        </p:nvSpPr>
        <p:spPr>
          <a:xfrm>
            <a:off x="1562750" y="3112525"/>
            <a:ext cx="2286000" cy="39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tudy Objectives</a:t>
            </a:r>
            <a:endParaRPr/>
          </a:p>
        </p:txBody>
      </p:sp>
      <p:sp>
        <p:nvSpPr>
          <p:cNvPr id="344" name="Google Shape;344;p32"/>
          <p:cNvSpPr txBox="1"/>
          <p:nvPr>
            <p:ph idx="1" type="subTitle"/>
          </p:nvPr>
        </p:nvSpPr>
        <p:spPr>
          <a:xfrm>
            <a:off x="1570100" y="3573125"/>
            <a:ext cx="2271300" cy="97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a:t>
            </a:r>
            <a:endParaRPr/>
          </a:p>
        </p:txBody>
      </p:sp>
      <p:sp>
        <p:nvSpPr>
          <p:cNvPr id="345" name="Google Shape;345;p32"/>
          <p:cNvSpPr txBox="1"/>
          <p:nvPr>
            <p:ph idx="2" type="subTitle"/>
          </p:nvPr>
        </p:nvSpPr>
        <p:spPr>
          <a:xfrm>
            <a:off x="5326988" y="3573125"/>
            <a:ext cx="2271300" cy="97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really cold place</a:t>
            </a:r>
            <a:endParaRPr/>
          </a:p>
        </p:txBody>
      </p:sp>
      <p:sp>
        <p:nvSpPr>
          <p:cNvPr id="346" name="Google Shape;346;p32"/>
          <p:cNvSpPr txBox="1"/>
          <p:nvPr>
            <p:ph idx="3" type="subTitle"/>
          </p:nvPr>
        </p:nvSpPr>
        <p:spPr>
          <a:xfrm>
            <a:off x="1773800" y="3112675"/>
            <a:ext cx="1863900" cy="39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47" name="Google Shape;347;p32"/>
          <p:cNvSpPr txBox="1"/>
          <p:nvPr>
            <p:ph idx="4" type="subTitle"/>
          </p:nvPr>
        </p:nvSpPr>
        <p:spPr>
          <a:xfrm>
            <a:off x="5530688" y="3112675"/>
            <a:ext cx="1863900" cy="39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grpSp>
        <p:nvGrpSpPr>
          <p:cNvPr id="348" name="Google Shape;348;p32"/>
          <p:cNvGrpSpPr/>
          <p:nvPr/>
        </p:nvGrpSpPr>
        <p:grpSpPr>
          <a:xfrm>
            <a:off x="6030977" y="1823801"/>
            <a:ext cx="863321" cy="867213"/>
            <a:chOff x="2484102" y="2870163"/>
            <a:chExt cx="431466" cy="433390"/>
          </a:xfrm>
        </p:grpSpPr>
        <p:sp>
          <p:nvSpPr>
            <p:cNvPr id="349" name="Google Shape;349;p32"/>
            <p:cNvSpPr/>
            <p:nvPr/>
          </p:nvSpPr>
          <p:spPr>
            <a:xfrm>
              <a:off x="2763543" y="3250991"/>
              <a:ext cx="25276" cy="52562"/>
            </a:xfrm>
            <a:custGeom>
              <a:rect b="b" l="l" r="r" t="t"/>
              <a:pathLst>
                <a:path extrusionOk="0" h="1308" w="629">
                  <a:moveTo>
                    <a:pt x="315" y="1"/>
                  </a:moveTo>
                  <a:cubicBezTo>
                    <a:pt x="138" y="1"/>
                    <a:pt x="0" y="138"/>
                    <a:pt x="0" y="315"/>
                  </a:cubicBezTo>
                  <a:lnTo>
                    <a:pt x="0" y="983"/>
                  </a:lnTo>
                  <a:cubicBezTo>
                    <a:pt x="0" y="1160"/>
                    <a:pt x="138" y="1308"/>
                    <a:pt x="315" y="1308"/>
                  </a:cubicBezTo>
                  <a:cubicBezTo>
                    <a:pt x="482" y="1308"/>
                    <a:pt x="629" y="1160"/>
                    <a:pt x="629" y="983"/>
                  </a:cubicBezTo>
                  <a:lnTo>
                    <a:pt x="629" y="315"/>
                  </a:lnTo>
                  <a:cubicBezTo>
                    <a:pt x="629" y="138"/>
                    <a:pt x="482" y="1"/>
                    <a:pt x="315" y="1"/>
                  </a:cubicBezTo>
                  <a:close/>
                </a:path>
              </a:pathLst>
            </a:custGeom>
            <a:solidFill>
              <a:srgbClr val="095E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2"/>
            <p:cNvSpPr/>
            <p:nvPr/>
          </p:nvSpPr>
          <p:spPr>
            <a:xfrm>
              <a:off x="2873247" y="3250991"/>
              <a:ext cx="25317" cy="52562"/>
            </a:xfrm>
            <a:custGeom>
              <a:rect b="b" l="l" r="r" t="t"/>
              <a:pathLst>
                <a:path extrusionOk="0" h="1308" w="630">
                  <a:moveTo>
                    <a:pt x="315" y="1"/>
                  </a:moveTo>
                  <a:cubicBezTo>
                    <a:pt x="149" y="1"/>
                    <a:pt x="1" y="138"/>
                    <a:pt x="1" y="315"/>
                  </a:cubicBezTo>
                  <a:lnTo>
                    <a:pt x="1" y="983"/>
                  </a:lnTo>
                  <a:cubicBezTo>
                    <a:pt x="1" y="1160"/>
                    <a:pt x="149" y="1308"/>
                    <a:pt x="315" y="1308"/>
                  </a:cubicBezTo>
                  <a:cubicBezTo>
                    <a:pt x="492" y="1308"/>
                    <a:pt x="629" y="1160"/>
                    <a:pt x="629" y="983"/>
                  </a:cubicBezTo>
                  <a:lnTo>
                    <a:pt x="629" y="629"/>
                  </a:lnTo>
                  <a:cubicBezTo>
                    <a:pt x="629" y="453"/>
                    <a:pt x="492" y="1"/>
                    <a:pt x="315" y="1"/>
                  </a:cubicBezTo>
                  <a:close/>
                </a:path>
              </a:pathLst>
            </a:custGeom>
            <a:solidFill>
              <a:srgbClr val="095E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2"/>
            <p:cNvSpPr/>
            <p:nvPr/>
          </p:nvSpPr>
          <p:spPr>
            <a:xfrm>
              <a:off x="2763543" y="3250991"/>
              <a:ext cx="25276" cy="52562"/>
            </a:xfrm>
            <a:custGeom>
              <a:rect b="b" l="l" r="r" t="t"/>
              <a:pathLst>
                <a:path extrusionOk="0" h="1308" w="629">
                  <a:moveTo>
                    <a:pt x="315" y="1"/>
                  </a:moveTo>
                  <a:cubicBezTo>
                    <a:pt x="138" y="1"/>
                    <a:pt x="0" y="138"/>
                    <a:pt x="0" y="315"/>
                  </a:cubicBezTo>
                  <a:lnTo>
                    <a:pt x="0" y="983"/>
                  </a:lnTo>
                  <a:cubicBezTo>
                    <a:pt x="0" y="1160"/>
                    <a:pt x="138" y="1308"/>
                    <a:pt x="315" y="1308"/>
                  </a:cubicBezTo>
                  <a:cubicBezTo>
                    <a:pt x="482" y="1308"/>
                    <a:pt x="629" y="1160"/>
                    <a:pt x="629" y="983"/>
                  </a:cubicBezTo>
                  <a:lnTo>
                    <a:pt x="629" y="315"/>
                  </a:lnTo>
                  <a:cubicBezTo>
                    <a:pt x="629" y="138"/>
                    <a:pt x="482" y="1"/>
                    <a:pt x="315" y="1"/>
                  </a:cubicBezTo>
                  <a:close/>
                </a:path>
              </a:pathLst>
            </a:custGeom>
            <a:solidFill>
              <a:srgbClr val="095E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2"/>
            <p:cNvSpPr/>
            <p:nvPr/>
          </p:nvSpPr>
          <p:spPr>
            <a:xfrm>
              <a:off x="2873247" y="3250991"/>
              <a:ext cx="25317" cy="52562"/>
            </a:xfrm>
            <a:custGeom>
              <a:rect b="b" l="l" r="r" t="t"/>
              <a:pathLst>
                <a:path extrusionOk="0" h="1308" w="630">
                  <a:moveTo>
                    <a:pt x="315" y="1"/>
                  </a:moveTo>
                  <a:cubicBezTo>
                    <a:pt x="149" y="1"/>
                    <a:pt x="1" y="138"/>
                    <a:pt x="1" y="315"/>
                  </a:cubicBezTo>
                  <a:lnTo>
                    <a:pt x="1" y="983"/>
                  </a:lnTo>
                  <a:cubicBezTo>
                    <a:pt x="1" y="1160"/>
                    <a:pt x="149" y="1308"/>
                    <a:pt x="315" y="1308"/>
                  </a:cubicBezTo>
                  <a:cubicBezTo>
                    <a:pt x="492" y="1308"/>
                    <a:pt x="629" y="1160"/>
                    <a:pt x="629" y="983"/>
                  </a:cubicBezTo>
                  <a:lnTo>
                    <a:pt x="629" y="629"/>
                  </a:lnTo>
                  <a:cubicBezTo>
                    <a:pt x="629" y="453"/>
                    <a:pt x="492" y="1"/>
                    <a:pt x="315" y="1"/>
                  </a:cubicBezTo>
                  <a:close/>
                </a:path>
              </a:pathLst>
            </a:custGeom>
            <a:solidFill>
              <a:srgbClr val="095E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2"/>
            <p:cNvSpPr/>
            <p:nvPr/>
          </p:nvSpPr>
          <p:spPr>
            <a:xfrm>
              <a:off x="2611205" y="3250991"/>
              <a:ext cx="25276" cy="52562"/>
            </a:xfrm>
            <a:custGeom>
              <a:rect b="b" l="l" r="r" t="t"/>
              <a:pathLst>
                <a:path extrusionOk="0" h="1308" w="629">
                  <a:moveTo>
                    <a:pt x="314" y="1"/>
                  </a:moveTo>
                  <a:cubicBezTo>
                    <a:pt x="138" y="1"/>
                    <a:pt x="0" y="138"/>
                    <a:pt x="0" y="315"/>
                  </a:cubicBezTo>
                  <a:lnTo>
                    <a:pt x="0" y="983"/>
                  </a:lnTo>
                  <a:cubicBezTo>
                    <a:pt x="0" y="1160"/>
                    <a:pt x="138" y="1308"/>
                    <a:pt x="314" y="1308"/>
                  </a:cubicBezTo>
                  <a:cubicBezTo>
                    <a:pt x="491" y="1308"/>
                    <a:pt x="629" y="1160"/>
                    <a:pt x="629" y="983"/>
                  </a:cubicBezTo>
                  <a:lnTo>
                    <a:pt x="629" y="315"/>
                  </a:lnTo>
                  <a:cubicBezTo>
                    <a:pt x="629" y="138"/>
                    <a:pt x="491" y="1"/>
                    <a:pt x="314" y="1"/>
                  </a:cubicBez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p:nvPr/>
          </p:nvSpPr>
          <p:spPr>
            <a:xfrm>
              <a:off x="2501099" y="3250991"/>
              <a:ext cx="25678" cy="52562"/>
            </a:xfrm>
            <a:custGeom>
              <a:rect b="b" l="l" r="r" t="t"/>
              <a:pathLst>
                <a:path extrusionOk="0" h="1308" w="639">
                  <a:moveTo>
                    <a:pt x="315" y="1"/>
                  </a:moveTo>
                  <a:cubicBezTo>
                    <a:pt x="147" y="1"/>
                    <a:pt x="0" y="453"/>
                    <a:pt x="0" y="629"/>
                  </a:cubicBezTo>
                  <a:lnTo>
                    <a:pt x="0" y="983"/>
                  </a:lnTo>
                  <a:cubicBezTo>
                    <a:pt x="0" y="1160"/>
                    <a:pt x="147" y="1308"/>
                    <a:pt x="315" y="1308"/>
                  </a:cubicBezTo>
                  <a:cubicBezTo>
                    <a:pt x="491" y="1308"/>
                    <a:pt x="638" y="1160"/>
                    <a:pt x="638" y="983"/>
                  </a:cubicBezTo>
                  <a:lnTo>
                    <a:pt x="638" y="315"/>
                  </a:lnTo>
                  <a:cubicBezTo>
                    <a:pt x="638" y="138"/>
                    <a:pt x="491" y="1"/>
                    <a:pt x="315" y="1"/>
                  </a:cubicBez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2"/>
            <p:cNvSpPr/>
            <p:nvPr/>
          </p:nvSpPr>
          <p:spPr>
            <a:xfrm>
              <a:off x="2611205" y="3250991"/>
              <a:ext cx="25276" cy="52562"/>
            </a:xfrm>
            <a:custGeom>
              <a:rect b="b" l="l" r="r" t="t"/>
              <a:pathLst>
                <a:path extrusionOk="0" h="1308" w="629">
                  <a:moveTo>
                    <a:pt x="314" y="1"/>
                  </a:moveTo>
                  <a:cubicBezTo>
                    <a:pt x="138" y="1"/>
                    <a:pt x="0" y="138"/>
                    <a:pt x="0" y="315"/>
                  </a:cubicBezTo>
                  <a:lnTo>
                    <a:pt x="0" y="983"/>
                  </a:lnTo>
                  <a:cubicBezTo>
                    <a:pt x="0" y="1160"/>
                    <a:pt x="138" y="1308"/>
                    <a:pt x="314" y="1308"/>
                  </a:cubicBezTo>
                  <a:cubicBezTo>
                    <a:pt x="491" y="1308"/>
                    <a:pt x="629" y="1160"/>
                    <a:pt x="629" y="983"/>
                  </a:cubicBezTo>
                  <a:lnTo>
                    <a:pt x="629" y="315"/>
                  </a:lnTo>
                  <a:cubicBezTo>
                    <a:pt x="629" y="138"/>
                    <a:pt x="491" y="1"/>
                    <a:pt x="314" y="1"/>
                  </a:cubicBez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2"/>
            <p:cNvSpPr/>
            <p:nvPr/>
          </p:nvSpPr>
          <p:spPr>
            <a:xfrm>
              <a:off x="2501099" y="3250991"/>
              <a:ext cx="25678" cy="52562"/>
            </a:xfrm>
            <a:custGeom>
              <a:rect b="b" l="l" r="r" t="t"/>
              <a:pathLst>
                <a:path extrusionOk="0" h="1308" w="639">
                  <a:moveTo>
                    <a:pt x="315" y="1"/>
                  </a:moveTo>
                  <a:cubicBezTo>
                    <a:pt x="147" y="1"/>
                    <a:pt x="0" y="453"/>
                    <a:pt x="0" y="629"/>
                  </a:cubicBezTo>
                  <a:lnTo>
                    <a:pt x="0" y="983"/>
                  </a:lnTo>
                  <a:cubicBezTo>
                    <a:pt x="0" y="1160"/>
                    <a:pt x="147" y="1308"/>
                    <a:pt x="315" y="1308"/>
                  </a:cubicBezTo>
                  <a:cubicBezTo>
                    <a:pt x="491" y="1308"/>
                    <a:pt x="638" y="1160"/>
                    <a:pt x="638" y="983"/>
                  </a:cubicBezTo>
                  <a:lnTo>
                    <a:pt x="638" y="315"/>
                  </a:lnTo>
                  <a:cubicBezTo>
                    <a:pt x="638" y="138"/>
                    <a:pt x="491" y="1"/>
                    <a:pt x="315" y="1"/>
                  </a:cubicBez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2"/>
            <p:cNvSpPr/>
            <p:nvPr/>
          </p:nvSpPr>
          <p:spPr>
            <a:xfrm>
              <a:off x="2547673" y="2895801"/>
              <a:ext cx="25276" cy="101467"/>
            </a:xfrm>
            <a:custGeom>
              <a:rect b="b" l="l" r="r" t="t"/>
              <a:pathLst>
                <a:path extrusionOk="0" h="2525" w="629">
                  <a:moveTo>
                    <a:pt x="315" y="0"/>
                  </a:moveTo>
                  <a:cubicBezTo>
                    <a:pt x="147" y="0"/>
                    <a:pt x="0" y="138"/>
                    <a:pt x="0" y="314"/>
                  </a:cubicBezTo>
                  <a:lnTo>
                    <a:pt x="0" y="2210"/>
                  </a:lnTo>
                  <a:cubicBezTo>
                    <a:pt x="0" y="2377"/>
                    <a:pt x="147" y="2525"/>
                    <a:pt x="315" y="2525"/>
                  </a:cubicBezTo>
                  <a:cubicBezTo>
                    <a:pt x="491" y="2525"/>
                    <a:pt x="629" y="2377"/>
                    <a:pt x="629" y="2210"/>
                  </a:cubicBezTo>
                  <a:lnTo>
                    <a:pt x="629" y="314"/>
                  </a:lnTo>
                  <a:cubicBezTo>
                    <a:pt x="629" y="138"/>
                    <a:pt x="491" y="0"/>
                    <a:pt x="315" y="0"/>
                  </a:cubicBezTo>
                  <a:close/>
                </a:path>
              </a:pathLst>
            </a:custGeom>
            <a:solidFill>
              <a:srgbClr val="095E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2"/>
            <p:cNvSpPr/>
            <p:nvPr/>
          </p:nvSpPr>
          <p:spPr>
            <a:xfrm>
              <a:off x="2495554" y="2921117"/>
              <a:ext cx="45409" cy="76151"/>
            </a:xfrm>
            <a:custGeom>
              <a:rect b="b" l="l" r="r" t="t"/>
              <a:pathLst>
                <a:path extrusionOk="0" h="1895" w="1130">
                  <a:moveTo>
                    <a:pt x="357" y="0"/>
                  </a:moveTo>
                  <a:cubicBezTo>
                    <a:pt x="323" y="0"/>
                    <a:pt x="289" y="6"/>
                    <a:pt x="256" y="18"/>
                  </a:cubicBezTo>
                  <a:cubicBezTo>
                    <a:pt x="89" y="68"/>
                    <a:pt x="1" y="245"/>
                    <a:pt x="49" y="411"/>
                  </a:cubicBezTo>
                  <a:lnTo>
                    <a:pt x="472" y="1679"/>
                  </a:lnTo>
                  <a:cubicBezTo>
                    <a:pt x="521" y="1806"/>
                    <a:pt x="639" y="1895"/>
                    <a:pt x="776" y="1895"/>
                  </a:cubicBezTo>
                  <a:cubicBezTo>
                    <a:pt x="806" y="1895"/>
                    <a:pt x="835" y="1885"/>
                    <a:pt x="875" y="1875"/>
                  </a:cubicBezTo>
                  <a:cubicBezTo>
                    <a:pt x="1042" y="1826"/>
                    <a:pt x="1130" y="1639"/>
                    <a:pt x="1071" y="1472"/>
                  </a:cubicBezTo>
                  <a:lnTo>
                    <a:pt x="649" y="215"/>
                  </a:lnTo>
                  <a:cubicBezTo>
                    <a:pt x="610" y="83"/>
                    <a:pt x="485" y="0"/>
                    <a:pt x="357" y="0"/>
                  </a:cubicBezTo>
                  <a:close/>
                </a:path>
              </a:pathLst>
            </a:custGeom>
            <a:solidFill>
              <a:srgbClr val="E34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2"/>
            <p:cNvSpPr/>
            <p:nvPr/>
          </p:nvSpPr>
          <p:spPr>
            <a:xfrm>
              <a:off x="2491978" y="2971990"/>
              <a:ext cx="103075" cy="101467"/>
            </a:xfrm>
            <a:custGeom>
              <a:rect b="b" l="l" r="r" t="t"/>
              <a:pathLst>
                <a:path extrusionOk="0" h="2525" w="2565">
                  <a:moveTo>
                    <a:pt x="335" y="0"/>
                  </a:moveTo>
                  <a:cubicBezTo>
                    <a:pt x="149" y="0"/>
                    <a:pt x="1" y="157"/>
                    <a:pt x="21" y="344"/>
                  </a:cubicBezTo>
                  <a:lnTo>
                    <a:pt x="267" y="2524"/>
                  </a:lnTo>
                  <a:lnTo>
                    <a:pt x="2299" y="2524"/>
                  </a:lnTo>
                  <a:lnTo>
                    <a:pt x="2545" y="344"/>
                  </a:lnTo>
                  <a:cubicBezTo>
                    <a:pt x="2565" y="157"/>
                    <a:pt x="2417" y="0"/>
                    <a:pt x="2231" y="0"/>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2"/>
            <p:cNvSpPr/>
            <p:nvPr/>
          </p:nvSpPr>
          <p:spPr>
            <a:xfrm>
              <a:off x="2543293" y="2971990"/>
              <a:ext cx="51758" cy="101467"/>
            </a:xfrm>
            <a:custGeom>
              <a:rect b="b" l="l" r="r" t="t"/>
              <a:pathLst>
                <a:path extrusionOk="0" h="2525" w="1288">
                  <a:moveTo>
                    <a:pt x="1" y="0"/>
                  </a:moveTo>
                  <a:lnTo>
                    <a:pt x="1" y="2524"/>
                  </a:lnTo>
                  <a:lnTo>
                    <a:pt x="1022" y="2524"/>
                  </a:lnTo>
                  <a:lnTo>
                    <a:pt x="1268" y="344"/>
                  </a:lnTo>
                  <a:cubicBezTo>
                    <a:pt x="1288" y="157"/>
                    <a:pt x="1140" y="0"/>
                    <a:pt x="954" y="0"/>
                  </a:cubicBez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2"/>
            <p:cNvSpPr/>
            <p:nvPr/>
          </p:nvSpPr>
          <p:spPr>
            <a:xfrm>
              <a:off x="2623823" y="2883143"/>
              <a:ext cx="152382" cy="202934"/>
            </a:xfrm>
            <a:custGeom>
              <a:rect b="b" l="l" r="r" t="t"/>
              <a:pathLst>
                <a:path extrusionOk="0" h="5050" w="3792">
                  <a:moveTo>
                    <a:pt x="845" y="1"/>
                  </a:moveTo>
                  <a:cubicBezTo>
                    <a:pt x="374" y="1"/>
                    <a:pt x="0" y="374"/>
                    <a:pt x="0" y="836"/>
                  </a:cubicBezTo>
                  <a:lnTo>
                    <a:pt x="0" y="5049"/>
                  </a:lnTo>
                  <a:lnTo>
                    <a:pt x="3792" y="5049"/>
                  </a:lnTo>
                  <a:lnTo>
                    <a:pt x="3792" y="836"/>
                  </a:lnTo>
                  <a:cubicBezTo>
                    <a:pt x="3792" y="374"/>
                    <a:pt x="3409" y="1"/>
                    <a:pt x="2947" y="1"/>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2"/>
            <p:cNvSpPr/>
            <p:nvPr/>
          </p:nvSpPr>
          <p:spPr>
            <a:xfrm>
              <a:off x="2700012" y="2883143"/>
              <a:ext cx="76191" cy="202934"/>
            </a:xfrm>
            <a:custGeom>
              <a:rect b="b" l="l" r="r" t="t"/>
              <a:pathLst>
                <a:path extrusionOk="0" h="5050" w="1896">
                  <a:moveTo>
                    <a:pt x="0" y="1"/>
                  </a:moveTo>
                  <a:lnTo>
                    <a:pt x="0" y="5049"/>
                  </a:lnTo>
                  <a:lnTo>
                    <a:pt x="1896" y="5049"/>
                  </a:lnTo>
                  <a:lnTo>
                    <a:pt x="1896" y="836"/>
                  </a:lnTo>
                  <a:cubicBezTo>
                    <a:pt x="1896" y="374"/>
                    <a:pt x="1513" y="1"/>
                    <a:pt x="1051" y="1"/>
                  </a:cubicBez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2"/>
            <p:cNvSpPr/>
            <p:nvPr/>
          </p:nvSpPr>
          <p:spPr>
            <a:xfrm>
              <a:off x="2611205" y="2870163"/>
              <a:ext cx="177618" cy="215914"/>
            </a:xfrm>
            <a:custGeom>
              <a:rect b="b" l="l" r="r" t="t"/>
              <a:pathLst>
                <a:path extrusionOk="0" h="5373" w="4420">
                  <a:moveTo>
                    <a:pt x="1159" y="0"/>
                  </a:moveTo>
                  <a:cubicBezTo>
                    <a:pt x="521" y="0"/>
                    <a:pt x="0" y="520"/>
                    <a:pt x="0" y="1159"/>
                  </a:cubicBezTo>
                  <a:lnTo>
                    <a:pt x="0" y="5372"/>
                  </a:lnTo>
                  <a:lnTo>
                    <a:pt x="629" y="5372"/>
                  </a:lnTo>
                  <a:lnTo>
                    <a:pt x="629" y="1159"/>
                  </a:lnTo>
                  <a:cubicBezTo>
                    <a:pt x="629" y="874"/>
                    <a:pt x="864" y="638"/>
                    <a:pt x="1159" y="638"/>
                  </a:cubicBezTo>
                  <a:lnTo>
                    <a:pt x="3261" y="638"/>
                  </a:lnTo>
                  <a:cubicBezTo>
                    <a:pt x="3556" y="638"/>
                    <a:pt x="3791" y="874"/>
                    <a:pt x="3791" y="1159"/>
                  </a:cubicBezTo>
                  <a:lnTo>
                    <a:pt x="3791" y="5372"/>
                  </a:lnTo>
                  <a:lnTo>
                    <a:pt x="4420" y="5372"/>
                  </a:lnTo>
                  <a:lnTo>
                    <a:pt x="4420" y="1159"/>
                  </a:lnTo>
                  <a:cubicBezTo>
                    <a:pt x="4420" y="520"/>
                    <a:pt x="3900" y="0"/>
                    <a:pt x="3261" y="0"/>
                  </a:cubicBez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2"/>
            <p:cNvSpPr/>
            <p:nvPr/>
          </p:nvSpPr>
          <p:spPr>
            <a:xfrm>
              <a:off x="2700012" y="2870163"/>
              <a:ext cx="88809" cy="215914"/>
            </a:xfrm>
            <a:custGeom>
              <a:rect b="b" l="l" r="r" t="t"/>
              <a:pathLst>
                <a:path extrusionOk="0" h="5373" w="2210">
                  <a:moveTo>
                    <a:pt x="0" y="0"/>
                  </a:moveTo>
                  <a:lnTo>
                    <a:pt x="0" y="638"/>
                  </a:lnTo>
                  <a:lnTo>
                    <a:pt x="1051" y="638"/>
                  </a:lnTo>
                  <a:cubicBezTo>
                    <a:pt x="1346" y="638"/>
                    <a:pt x="1581" y="874"/>
                    <a:pt x="1581" y="1159"/>
                  </a:cubicBezTo>
                  <a:lnTo>
                    <a:pt x="1581" y="5372"/>
                  </a:lnTo>
                  <a:lnTo>
                    <a:pt x="2210" y="5372"/>
                  </a:lnTo>
                  <a:lnTo>
                    <a:pt x="2210" y="1159"/>
                  </a:lnTo>
                  <a:cubicBezTo>
                    <a:pt x="2210" y="520"/>
                    <a:pt x="1690" y="0"/>
                    <a:pt x="1051" y="0"/>
                  </a:cubicBezTo>
                  <a:close/>
                </a:path>
              </a:pathLst>
            </a:custGeom>
            <a:solidFill>
              <a:srgbClr val="095E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2"/>
            <p:cNvSpPr/>
            <p:nvPr/>
          </p:nvSpPr>
          <p:spPr>
            <a:xfrm>
              <a:off x="2501099" y="3098652"/>
              <a:ext cx="397470" cy="177658"/>
            </a:xfrm>
            <a:custGeom>
              <a:rect b="b" l="l" r="r" t="t"/>
              <a:pathLst>
                <a:path extrusionOk="0" h="4421" w="9891">
                  <a:moveTo>
                    <a:pt x="0" y="1"/>
                  </a:moveTo>
                  <a:lnTo>
                    <a:pt x="0" y="4420"/>
                  </a:lnTo>
                  <a:lnTo>
                    <a:pt x="9890" y="4420"/>
                  </a:lnTo>
                  <a:lnTo>
                    <a:pt x="9890"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2"/>
            <p:cNvSpPr/>
            <p:nvPr/>
          </p:nvSpPr>
          <p:spPr>
            <a:xfrm>
              <a:off x="2700012" y="3098652"/>
              <a:ext cx="198554" cy="177658"/>
            </a:xfrm>
            <a:custGeom>
              <a:rect b="b" l="l" r="r" t="t"/>
              <a:pathLst>
                <a:path extrusionOk="0" h="4421" w="4941">
                  <a:moveTo>
                    <a:pt x="0" y="1"/>
                  </a:moveTo>
                  <a:lnTo>
                    <a:pt x="0" y="4420"/>
                  </a:lnTo>
                  <a:lnTo>
                    <a:pt x="4940" y="4420"/>
                  </a:lnTo>
                  <a:lnTo>
                    <a:pt x="4940"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2"/>
            <p:cNvSpPr/>
            <p:nvPr/>
          </p:nvSpPr>
          <p:spPr>
            <a:xfrm>
              <a:off x="2602525" y="3149606"/>
              <a:ext cx="194616" cy="75789"/>
            </a:xfrm>
            <a:custGeom>
              <a:rect b="b" l="l" r="r" t="t"/>
              <a:pathLst>
                <a:path extrusionOk="0" h="1886" w="4843">
                  <a:moveTo>
                    <a:pt x="325" y="0"/>
                  </a:moveTo>
                  <a:cubicBezTo>
                    <a:pt x="148" y="0"/>
                    <a:pt x="0" y="138"/>
                    <a:pt x="0" y="314"/>
                  </a:cubicBezTo>
                  <a:lnTo>
                    <a:pt x="0" y="1571"/>
                  </a:lnTo>
                  <a:cubicBezTo>
                    <a:pt x="0" y="1748"/>
                    <a:pt x="148" y="1886"/>
                    <a:pt x="325" y="1886"/>
                  </a:cubicBezTo>
                  <a:lnTo>
                    <a:pt x="4528" y="1886"/>
                  </a:lnTo>
                  <a:cubicBezTo>
                    <a:pt x="4705" y="1886"/>
                    <a:pt x="4843" y="1748"/>
                    <a:pt x="4843" y="1571"/>
                  </a:cubicBezTo>
                  <a:lnTo>
                    <a:pt x="4843" y="314"/>
                  </a:lnTo>
                  <a:cubicBezTo>
                    <a:pt x="4843" y="138"/>
                    <a:pt x="4705" y="0"/>
                    <a:pt x="4528" y="0"/>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2"/>
            <p:cNvSpPr/>
            <p:nvPr/>
          </p:nvSpPr>
          <p:spPr>
            <a:xfrm>
              <a:off x="2484102" y="3060758"/>
              <a:ext cx="431466" cy="50553"/>
            </a:xfrm>
            <a:custGeom>
              <a:rect b="b" l="l" r="r" t="t"/>
              <a:pathLst>
                <a:path extrusionOk="0" h="1258" w="10737">
                  <a:moveTo>
                    <a:pt x="325" y="1"/>
                  </a:moveTo>
                  <a:cubicBezTo>
                    <a:pt x="148" y="1"/>
                    <a:pt x="1" y="138"/>
                    <a:pt x="1" y="315"/>
                  </a:cubicBezTo>
                  <a:lnTo>
                    <a:pt x="1" y="944"/>
                  </a:lnTo>
                  <a:cubicBezTo>
                    <a:pt x="1" y="1120"/>
                    <a:pt x="148" y="1258"/>
                    <a:pt x="325" y="1258"/>
                  </a:cubicBezTo>
                  <a:lnTo>
                    <a:pt x="10422" y="1258"/>
                  </a:lnTo>
                  <a:cubicBezTo>
                    <a:pt x="10599" y="1258"/>
                    <a:pt x="10736" y="1120"/>
                    <a:pt x="10736" y="944"/>
                  </a:cubicBezTo>
                  <a:lnTo>
                    <a:pt x="10736" y="315"/>
                  </a:lnTo>
                  <a:cubicBezTo>
                    <a:pt x="10736" y="138"/>
                    <a:pt x="10599" y="1"/>
                    <a:pt x="10422" y="1"/>
                  </a:cubicBezTo>
                  <a:close/>
                </a:path>
              </a:pathLst>
            </a:custGeom>
            <a:solidFill>
              <a:srgbClr val="FF5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2"/>
            <p:cNvSpPr/>
            <p:nvPr/>
          </p:nvSpPr>
          <p:spPr>
            <a:xfrm>
              <a:off x="2700012" y="3060758"/>
              <a:ext cx="215552" cy="50553"/>
            </a:xfrm>
            <a:custGeom>
              <a:rect b="b" l="l" r="r" t="t"/>
              <a:pathLst>
                <a:path extrusionOk="0" h="1258" w="5364">
                  <a:moveTo>
                    <a:pt x="0" y="1"/>
                  </a:moveTo>
                  <a:lnTo>
                    <a:pt x="0" y="1258"/>
                  </a:lnTo>
                  <a:lnTo>
                    <a:pt x="5049" y="1258"/>
                  </a:lnTo>
                  <a:cubicBezTo>
                    <a:pt x="5226" y="1258"/>
                    <a:pt x="5363" y="1120"/>
                    <a:pt x="5363" y="944"/>
                  </a:cubicBezTo>
                  <a:lnTo>
                    <a:pt x="5363" y="315"/>
                  </a:lnTo>
                  <a:cubicBezTo>
                    <a:pt x="5363" y="138"/>
                    <a:pt x="5226" y="1"/>
                    <a:pt x="5049" y="1"/>
                  </a:cubicBezTo>
                  <a:close/>
                </a:path>
              </a:pathLst>
            </a:custGeom>
            <a:solidFill>
              <a:srgbClr val="E34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2"/>
            <p:cNvSpPr/>
            <p:nvPr/>
          </p:nvSpPr>
          <p:spPr>
            <a:xfrm>
              <a:off x="2700012" y="3149606"/>
              <a:ext cx="97127" cy="75789"/>
            </a:xfrm>
            <a:custGeom>
              <a:rect b="b" l="l" r="r" t="t"/>
              <a:pathLst>
                <a:path extrusionOk="0" h="1886" w="2417">
                  <a:moveTo>
                    <a:pt x="0" y="0"/>
                  </a:moveTo>
                  <a:lnTo>
                    <a:pt x="0" y="1886"/>
                  </a:lnTo>
                  <a:lnTo>
                    <a:pt x="2102" y="1886"/>
                  </a:lnTo>
                  <a:cubicBezTo>
                    <a:pt x="2279" y="1886"/>
                    <a:pt x="2417" y="1748"/>
                    <a:pt x="2417" y="1571"/>
                  </a:cubicBezTo>
                  <a:lnTo>
                    <a:pt x="2417" y="314"/>
                  </a:lnTo>
                  <a:cubicBezTo>
                    <a:pt x="2417" y="138"/>
                    <a:pt x="2279" y="0"/>
                    <a:pt x="2102" y="0"/>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2"/>
            <p:cNvSpPr/>
            <p:nvPr/>
          </p:nvSpPr>
          <p:spPr>
            <a:xfrm>
              <a:off x="2729588" y="2958931"/>
              <a:ext cx="160700" cy="50995"/>
            </a:xfrm>
            <a:custGeom>
              <a:rect b="b" l="l" r="r" t="t"/>
              <a:pathLst>
                <a:path extrusionOk="0" h="1269" w="3999">
                  <a:moveTo>
                    <a:pt x="629" y="1"/>
                  </a:moveTo>
                  <a:cubicBezTo>
                    <a:pt x="286" y="1"/>
                    <a:pt x="1" y="286"/>
                    <a:pt x="1" y="639"/>
                  </a:cubicBezTo>
                  <a:cubicBezTo>
                    <a:pt x="1" y="983"/>
                    <a:pt x="286" y="1268"/>
                    <a:pt x="629" y="1268"/>
                  </a:cubicBezTo>
                  <a:lnTo>
                    <a:pt x="3684" y="1268"/>
                  </a:lnTo>
                  <a:cubicBezTo>
                    <a:pt x="3861" y="1268"/>
                    <a:pt x="3999" y="1131"/>
                    <a:pt x="3999" y="954"/>
                  </a:cubicBezTo>
                  <a:lnTo>
                    <a:pt x="3999" y="325"/>
                  </a:lnTo>
                  <a:cubicBezTo>
                    <a:pt x="3999" y="148"/>
                    <a:pt x="3861" y="1"/>
                    <a:pt x="3684" y="1"/>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2"/>
            <p:cNvSpPr/>
            <p:nvPr/>
          </p:nvSpPr>
          <p:spPr>
            <a:xfrm>
              <a:off x="2729588" y="3009884"/>
              <a:ext cx="160700" cy="50914"/>
            </a:xfrm>
            <a:custGeom>
              <a:rect b="b" l="l" r="r" t="t"/>
              <a:pathLst>
                <a:path extrusionOk="0" h="1267" w="3999">
                  <a:moveTo>
                    <a:pt x="629" y="0"/>
                  </a:moveTo>
                  <a:cubicBezTo>
                    <a:pt x="286" y="0"/>
                    <a:pt x="1" y="285"/>
                    <a:pt x="1" y="629"/>
                  </a:cubicBezTo>
                  <a:cubicBezTo>
                    <a:pt x="1" y="982"/>
                    <a:pt x="286" y="1267"/>
                    <a:pt x="629" y="1267"/>
                  </a:cubicBezTo>
                  <a:lnTo>
                    <a:pt x="3999" y="1267"/>
                  </a:lnTo>
                  <a:lnTo>
                    <a:pt x="3999" y="314"/>
                  </a:lnTo>
                  <a:cubicBezTo>
                    <a:pt x="3999" y="138"/>
                    <a:pt x="3861" y="0"/>
                    <a:pt x="3684"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2"/>
            <p:cNvSpPr/>
            <p:nvPr/>
          </p:nvSpPr>
          <p:spPr>
            <a:xfrm>
              <a:off x="2809715" y="3009884"/>
              <a:ext cx="80571" cy="50914"/>
            </a:xfrm>
            <a:custGeom>
              <a:rect b="b" l="l" r="r" t="t"/>
              <a:pathLst>
                <a:path extrusionOk="0" h="1267" w="2005">
                  <a:moveTo>
                    <a:pt x="1" y="0"/>
                  </a:moveTo>
                  <a:lnTo>
                    <a:pt x="1" y="1267"/>
                  </a:lnTo>
                  <a:lnTo>
                    <a:pt x="2005" y="1267"/>
                  </a:lnTo>
                  <a:lnTo>
                    <a:pt x="2005" y="314"/>
                  </a:lnTo>
                  <a:cubicBezTo>
                    <a:pt x="2005" y="138"/>
                    <a:pt x="1867" y="0"/>
                    <a:pt x="1690" y="0"/>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2"/>
            <p:cNvSpPr/>
            <p:nvPr/>
          </p:nvSpPr>
          <p:spPr>
            <a:xfrm>
              <a:off x="2809715" y="2958931"/>
              <a:ext cx="80571" cy="50995"/>
            </a:xfrm>
            <a:custGeom>
              <a:rect b="b" l="l" r="r" t="t"/>
              <a:pathLst>
                <a:path extrusionOk="0" h="1269" w="2005">
                  <a:moveTo>
                    <a:pt x="1" y="1"/>
                  </a:moveTo>
                  <a:lnTo>
                    <a:pt x="1" y="1268"/>
                  </a:lnTo>
                  <a:lnTo>
                    <a:pt x="1690" y="1268"/>
                  </a:lnTo>
                  <a:cubicBezTo>
                    <a:pt x="1867" y="1268"/>
                    <a:pt x="2005" y="1131"/>
                    <a:pt x="2005" y="954"/>
                  </a:cubicBezTo>
                  <a:lnTo>
                    <a:pt x="2005" y="325"/>
                  </a:lnTo>
                  <a:cubicBezTo>
                    <a:pt x="2005" y="148"/>
                    <a:pt x="1867" y="1"/>
                    <a:pt x="169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 name="Google Shape;375;p32"/>
          <p:cNvGrpSpPr/>
          <p:nvPr/>
        </p:nvGrpSpPr>
        <p:grpSpPr>
          <a:xfrm>
            <a:off x="2272178" y="1823726"/>
            <a:ext cx="867144" cy="867112"/>
            <a:chOff x="7725105" y="1306025"/>
            <a:chExt cx="432987" cy="432993"/>
          </a:xfrm>
        </p:grpSpPr>
        <p:sp>
          <p:nvSpPr>
            <p:cNvPr id="376" name="Google Shape;376;p32"/>
            <p:cNvSpPr/>
            <p:nvPr/>
          </p:nvSpPr>
          <p:spPr>
            <a:xfrm>
              <a:off x="8098860" y="1637546"/>
              <a:ext cx="59233" cy="101467"/>
            </a:xfrm>
            <a:custGeom>
              <a:rect b="b" l="l" r="r" t="t"/>
              <a:pathLst>
                <a:path extrusionOk="0" h="2525" w="1474">
                  <a:moveTo>
                    <a:pt x="315" y="0"/>
                  </a:moveTo>
                  <a:cubicBezTo>
                    <a:pt x="138" y="0"/>
                    <a:pt x="0" y="148"/>
                    <a:pt x="0" y="315"/>
                  </a:cubicBezTo>
                  <a:cubicBezTo>
                    <a:pt x="0" y="344"/>
                    <a:pt x="0" y="364"/>
                    <a:pt x="11" y="384"/>
                  </a:cubicBezTo>
                  <a:lnTo>
                    <a:pt x="423" y="2279"/>
                  </a:lnTo>
                  <a:cubicBezTo>
                    <a:pt x="462" y="2427"/>
                    <a:pt x="590" y="2525"/>
                    <a:pt x="737" y="2525"/>
                  </a:cubicBezTo>
                  <a:cubicBezTo>
                    <a:pt x="884" y="2525"/>
                    <a:pt x="1012" y="2427"/>
                    <a:pt x="1042" y="2279"/>
                  </a:cubicBezTo>
                  <a:lnTo>
                    <a:pt x="1464" y="384"/>
                  </a:lnTo>
                  <a:cubicBezTo>
                    <a:pt x="1474" y="364"/>
                    <a:pt x="1474" y="344"/>
                    <a:pt x="1474" y="315"/>
                  </a:cubicBezTo>
                  <a:cubicBezTo>
                    <a:pt x="1474" y="148"/>
                    <a:pt x="1327" y="0"/>
                    <a:pt x="1159" y="0"/>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2"/>
            <p:cNvSpPr/>
            <p:nvPr/>
          </p:nvSpPr>
          <p:spPr>
            <a:xfrm>
              <a:off x="8128476" y="1637546"/>
              <a:ext cx="29616" cy="101467"/>
            </a:xfrm>
            <a:custGeom>
              <a:rect b="b" l="l" r="r" t="t"/>
              <a:pathLst>
                <a:path extrusionOk="0" h="2525" w="737">
                  <a:moveTo>
                    <a:pt x="0" y="0"/>
                  </a:moveTo>
                  <a:lnTo>
                    <a:pt x="0" y="2525"/>
                  </a:lnTo>
                  <a:cubicBezTo>
                    <a:pt x="147" y="2525"/>
                    <a:pt x="275" y="2427"/>
                    <a:pt x="305" y="2279"/>
                  </a:cubicBezTo>
                  <a:lnTo>
                    <a:pt x="727" y="384"/>
                  </a:lnTo>
                  <a:cubicBezTo>
                    <a:pt x="737" y="364"/>
                    <a:pt x="737" y="344"/>
                    <a:pt x="737" y="315"/>
                  </a:cubicBezTo>
                  <a:cubicBezTo>
                    <a:pt x="737" y="148"/>
                    <a:pt x="590" y="0"/>
                    <a:pt x="422"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2"/>
            <p:cNvSpPr/>
            <p:nvPr/>
          </p:nvSpPr>
          <p:spPr>
            <a:xfrm>
              <a:off x="8098860" y="1358506"/>
              <a:ext cx="59233" cy="76191"/>
            </a:xfrm>
            <a:custGeom>
              <a:rect b="b" l="l" r="r" t="t"/>
              <a:pathLst>
                <a:path extrusionOk="0" h="1896" w="1474">
                  <a:moveTo>
                    <a:pt x="315" y="1"/>
                  </a:moveTo>
                  <a:cubicBezTo>
                    <a:pt x="138" y="1"/>
                    <a:pt x="0" y="148"/>
                    <a:pt x="0" y="315"/>
                  </a:cubicBezTo>
                  <a:lnTo>
                    <a:pt x="0" y="1582"/>
                  </a:lnTo>
                  <a:cubicBezTo>
                    <a:pt x="0" y="1758"/>
                    <a:pt x="138" y="1896"/>
                    <a:pt x="315" y="1896"/>
                  </a:cubicBezTo>
                  <a:lnTo>
                    <a:pt x="1159" y="1896"/>
                  </a:lnTo>
                  <a:cubicBezTo>
                    <a:pt x="1327" y="1896"/>
                    <a:pt x="1474" y="1758"/>
                    <a:pt x="1474" y="1582"/>
                  </a:cubicBezTo>
                  <a:lnTo>
                    <a:pt x="1474" y="315"/>
                  </a:lnTo>
                  <a:cubicBezTo>
                    <a:pt x="1474" y="148"/>
                    <a:pt x="1327" y="1"/>
                    <a:pt x="1159" y="1"/>
                  </a:cubicBezTo>
                  <a:close/>
                </a:path>
              </a:pathLst>
            </a:custGeom>
            <a:solidFill>
              <a:srgbClr val="FF5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2"/>
            <p:cNvSpPr/>
            <p:nvPr/>
          </p:nvSpPr>
          <p:spPr>
            <a:xfrm>
              <a:off x="8128476" y="1358506"/>
              <a:ext cx="29616" cy="76191"/>
            </a:xfrm>
            <a:custGeom>
              <a:rect b="b" l="l" r="r" t="t"/>
              <a:pathLst>
                <a:path extrusionOk="0" h="1896" w="737">
                  <a:moveTo>
                    <a:pt x="0" y="1"/>
                  </a:moveTo>
                  <a:lnTo>
                    <a:pt x="0" y="1896"/>
                  </a:lnTo>
                  <a:lnTo>
                    <a:pt x="422" y="1896"/>
                  </a:lnTo>
                  <a:cubicBezTo>
                    <a:pt x="590" y="1896"/>
                    <a:pt x="737" y="1758"/>
                    <a:pt x="737" y="1582"/>
                  </a:cubicBezTo>
                  <a:lnTo>
                    <a:pt x="737" y="315"/>
                  </a:lnTo>
                  <a:cubicBezTo>
                    <a:pt x="737" y="148"/>
                    <a:pt x="590" y="1"/>
                    <a:pt x="422" y="1"/>
                  </a:cubicBezTo>
                  <a:close/>
                </a:path>
              </a:pathLst>
            </a:custGeom>
            <a:solidFill>
              <a:srgbClr val="E34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2"/>
            <p:cNvSpPr/>
            <p:nvPr/>
          </p:nvSpPr>
          <p:spPr>
            <a:xfrm>
              <a:off x="8098860" y="1422037"/>
              <a:ext cx="59233" cy="50553"/>
            </a:xfrm>
            <a:custGeom>
              <a:rect b="b" l="l" r="r" t="t"/>
              <a:pathLst>
                <a:path extrusionOk="0" h="1258" w="1474">
                  <a:moveTo>
                    <a:pt x="0" y="1"/>
                  </a:moveTo>
                  <a:lnTo>
                    <a:pt x="0" y="944"/>
                  </a:lnTo>
                  <a:cubicBezTo>
                    <a:pt x="0" y="1120"/>
                    <a:pt x="138" y="1258"/>
                    <a:pt x="315" y="1258"/>
                  </a:cubicBezTo>
                  <a:lnTo>
                    <a:pt x="1159" y="1258"/>
                  </a:lnTo>
                  <a:cubicBezTo>
                    <a:pt x="1327" y="1258"/>
                    <a:pt x="1474" y="1120"/>
                    <a:pt x="1474" y="944"/>
                  </a:cubicBezTo>
                  <a:lnTo>
                    <a:pt x="1474" y="1"/>
                  </a:ln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2"/>
            <p:cNvSpPr/>
            <p:nvPr/>
          </p:nvSpPr>
          <p:spPr>
            <a:xfrm>
              <a:off x="8128476" y="1422037"/>
              <a:ext cx="29616" cy="50553"/>
            </a:xfrm>
            <a:custGeom>
              <a:rect b="b" l="l" r="r" t="t"/>
              <a:pathLst>
                <a:path extrusionOk="0" h="1258" w="737">
                  <a:moveTo>
                    <a:pt x="0" y="1"/>
                  </a:moveTo>
                  <a:lnTo>
                    <a:pt x="0" y="1258"/>
                  </a:lnTo>
                  <a:lnTo>
                    <a:pt x="422" y="1258"/>
                  </a:lnTo>
                  <a:cubicBezTo>
                    <a:pt x="590" y="1258"/>
                    <a:pt x="737" y="1120"/>
                    <a:pt x="737" y="944"/>
                  </a:cubicBezTo>
                  <a:lnTo>
                    <a:pt x="737"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2"/>
            <p:cNvSpPr/>
            <p:nvPr/>
          </p:nvSpPr>
          <p:spPr>
            <a:xfrm>
              <a:off x="8098860" y="1459931"/>
              <a:ext cx="59233" cy="190276"/>
            </a:xfrm>
            <a:custGeom>
              <a:rect b="b" l="l" r="r" t="t"/>
              <a:pathLst>
                <a:path extrusionOk="0" h="4735" w="1474">
                  <a:moveTo>
                    <a:pt x="0" y="1"/>
                  </a:moveTo>
                  <a:lnTo>
                    <a:pt x="0" y="4735"/>
                  </a:lnTo>
                  <a:lnTo>
                    <a:pt x="1474" y="4735"/>
                  </a:lnTo>
                  <a:lnTo>
                    <a:pt x="1474" y="1"/>
                  </a:ln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2"/>
            <p:cNvSpPr/>
            <p:nvPr/>
          </p:nvSpPr>
          <p:spPr>
            <a:xfrm>
              <a:off x="8128476" y="1459931"/>
              <a:ext cx="29616" cy="190276"/>
            </a:xfrm>
            <a:custGeom>
              <a:rect b="b" l="l" r="r" t="t"/>
              <a:pathLst>
                <a:path extrusionOk="0" h="4735" w="737">
                  <a:moveTo>
                    <a:pt x="0" y="1"/>
                  </a:moveTo>
                  <a:lnTo>
                    <a:pt x="0" y="4735"/>
                  </a:lnTo>
                  <a:lnTo>
                    <a:pt x="737" y="4735"/>
                  </a:lnTo>
                  <a:lnTo>
                    <a:pt x="737" y="1"/>
                  </a:ln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2"/>
            <p:cNvSpPr/>
            <p:nvPr/>
          </p:nvSpPr>
          <p:spPr>
            <a:xfrm>
              <a:off x="7725105" y="1331663"/>
              <a:ext cx="329597" cy="407355"/>
            </a:xfrm>
            <a:custGeom>
              <a:rect b="b" l="l" r="r" t="t"/>
              <a:pathLst>
                <a:path extrusionOk="0" h="10137" w="8202">
                  <a:moveTo>
                    <a:pt x="943" y="1"/>
                  </a:moveTo>
                  <a:cubicBezTo>
                    <a:pt x="423" y="1"/>
                    <a:pt x="1" y="423"/>
                    <a:pt x="1" y="944"/>
                  </a:cubicBezTo>
                  <a:lnTo>
                    <a:pt x="1" y="9194"/>
                  </a:lnTo>
                  <a:cubicBezTo>
                    <a:pt x="1" y="9714"/>
                    <a:pt x="423" y="10137"/>
                    <a:pt x="943" y="10137"/>
                  </a:cubicBezTo>
                  <a:lnTo>
                    <a:pt x="7258" y="10137"/>
                  </a:lnTo>
                  <a:cubicBezTo>
                    <a:pt x="7779" y="10137"/>
                    <a:pt x="8201" y="9714"/>
                    <a:pt x="8201" y="9194"/>
                  </a:cubicBezTo>
                  <a:lnTo>
                    <a:pt x="8201" y="944"/>
                  </a:lnTo>
                  <a:cubicBezTo>
                    <a:pt x="8201" y="423"/>
                    <a:pt x="7779" y="1"/>
                    <a:pt x="7258" y="1"/>
                  </a:cubicBezTo>
                  <a:lnTo>
                    <a:pt x="6944" y="1"/>
                  </a:lnTo>
                  <a:lnTo>
                    <a:pt x="4106" y="629"/>
                  </a:lnTo>
                  <a:lnTo>
                    <a:pt x="1258"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2"/>
            <p:cNvSpPr/>
            <p:nvPr/>
          </p:nvSpPr>
          <p:spPr>
            <a:xfrm>
              <a:off x="7890102" y="1331663"/>
              <a:ext cx="164598" cy="407355"/>
            </a:xfrm>
            <a:custGeom>
              <a:rect b="b" l="l" r="r" t="t"/>
              <a:pathLst>
                <a:path extrusionOk="0" h="10137" w="4096">
                  <a:moveTo>
                    <a:pt x="2838" y="1"/>
                  </a:moveTo>
                  <a:lnTo>
                    <a:pt x="0" y="629"/>
                  </a:lnTo>
                  <a:lnTo>
                    <a:pt x="0" y="10137"/>
                  </a:lnTo>
                  <a:lnTo>
                    <a:pt x="3152" y="10137"/>
                  </a:lnTo>
                  <a:cubicBezTo>
                    <a:pt x="3673" y="10137"/>
                    <a:pt x="4095" y="9714"/>
                    <a:pt x="4095" y="9194"/>
                  </a:cubicBezTo>
                  <a:lnTo>
                    <a:pt x="4095" y="944"/>
                  </a:lnTo>
                  <a:cubicBezTo>
                    <a:pt x="4095" y="423"/>
                    <a:pt x="3673" y="1"/>
                    <a:pt x="3152"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2"/>
            <p:cNvSpPr/>
            <p:nvPr/>
          </p:nvSpPr>
          <p:spPr>
            <a:xfrm>
              <a:off x="7775617" y="1331663"/>
              <a:ext cx="228572" cy="356843"/>
            </a:xfrm>
            <a:custGeom>
              <a:rect b="b" l="l" r="r" t="t"/>
              <a:pathLst>
                <a:path extrusionOk="0" h="8880" w="5688">
                  <a:moveTo>
                    <a:pt x="1" y="1"/>
                  </a:moveTo>
                  <a:lnTo>
                    <a:pt x="1" y="8565"/>
                  </a:lnTo>
                  <a:cubicBezTo>
                    <a:pt x="1" y="8742"/>
                    <a:pt x="148" y="8880"/>
                    <a:pt x="315" y="8880"/>
                  </a:cubicBezTo>
                  <a:lnTo>
                    <a:pt x="5373" y="8880"/>
                  </a:lnTo>
                  <a:cubicBezTo>
                    <a:pt x="5540" y="8880"/>
                    <a:pt x="5687" y="8742"/>
                    <a:pt x="5687" y="8565"/>
                  </a:cubicBezTo>
                  <a:lnTo>
                    <a:pt x="5687" y="1"/>
                  </a:ln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2"/>
            <p:cNvSpPr/>
            <p:nvPr/>
          </p:nvSpPr>
          <p:spPr>
            <a:xfrm>
              <a:off x="7890102" y="1331663"/>
              <a:ext cx="114085" cy="356843"/>
            </a:xfrm>
            <a:custGeom>
              <a:rect b="b" l="l" r="r" t="t"/>
              <a:pathLst>
                <a:path extrusionOk="0" h="8880" w="2839">
                  <a:moveTo>
                    <a:pt x="0" y="1"/>
                  </a:moveTo>
                  <a:lnTo>
                    <a:pt x="0" y="8880"/>
                  </a:lnTo>
                  <a:lnTo>
                    <a:pt x="2524" y="8880"/>
                  </a:lnTo>
                  <a:cubicBezTo>
                    <a:pt x="2691" y="8880"/>
                    <a:pt x="2838" y="8742"/>
                    <a:pt x="2838" y="8565"/>
                  </a:cubicBezTo>
                  <a:lnTo>
                    <a:pt x="2838" y="1"/>
                  </a:ln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2"/>
            <p:cNvSpPr/>
            <p:nvPr/>
          </p:nvSpPr>
          <p:spPr>
            <a:xfrm>
              <a:off x="7822592" y="1532545"/>
              <a:ext cx="90818" cy="105687"/>
            </a:xfrm>
            <a:custGeom>
              <a:rect b="b" l="l" r="r" t="t"/>
              <a:pathLst>
                <a:path extrusionOk="0" h="2630" w="2260">
                  <a:moveTo>
                    <a:pt x="1130" y="915"/>
                  </a:moveTo>
                  <a:lnTo>
                    <a:pt x="1385" y="1582"/>
                  </a:lnTo>
                  <a:lnTo>
                    <a:pt x="875" y="1582"/>
                  </a:lnTo>
                  <a:lnTo>
                    <a:pt x="1130" y="915"/>
                  </a:lnTo>
                  <a:close/>
                  <a:moveTo>
                    <a:pt x="1130" y="1"/>
                  </a:moveTo>
                  <a:cubicBezTo>
                    <a:pt x="1002" y="1"/>
                    <a:pt x="894" y="70"/>
                    <a:pt x="845" y="188"/>
                  </a:cubicBezTo>
                  <a:lnTo>
                    <a:pt x="845" y="197"/>
                  </a:lnTo>
                  <a:lnTo>
                    <a:pt x="50" y="2270"/>
                  </a:lnTo>
                  <a:cubicBezTo>
                    <a:pt x="0" y="2407"/>
                    <a:pt x="69" y="2554"/>
                    <a:pt x="207" y="2613"/>
                  </a:cubicBezTo>
                  <a:cubicBezTo>
                    <a:pt x="237" y="2624"/>
                    <a:pt x="267" y="2629"/>
                    <a:pt x="297" y="2629"/>
                  </a:cubicBezTo>
                  <a:cubicBezTo>
                    <a:pt x="404" y="2629"/>
                    <a:pt x="502" y="2564"/>
                    <a:pt x="541" y="2456"/>
                  </a:cubicBezTo>
                  <a:lnTo>
                    <a:pt x="678" y="2113"/>
                  </a:lnTo>
                  <a:lnTo>
                    <a:pt x="1582" y="2113"/>
                  </a:lnTo>
                  <a:lnTo>
                    <a:pt x="1709" y="2456"/>
                  </a:lnTo>
                  <a:cubicBezTo>
                    <a:pt x="1748" y="2565"/>
                    <a:pt x="1857" y="2624"/>
                    <a:pt x="1955" y="2624"/>
                  </a:cubicBezTo>
                  <a:cubicBezTo>
                    <a:pt x="1994" y="2624"/>
                    <a:pt x="2023" y="2624"/>
                    <a:pt x="2053" y="2613"/>
                  </a:cubicBezTo>
                  <a:cubicBezTo>
                    <a:pt x="2191" y="2554"/>
                    <a:pt x="2259" y="2407"/>
                    <a:pt x="2210" y="2270"/>
                  </a:cubicBezTo>
                  <a:lnTo>
                    <a:pt x="1425" y="197"/>
                  </a:lnTo>
                  <a:cubicBezTo>
                    <a:pt x="1425" y="197"/>
                    <a:pt x="1425" y="188"/>
                    <a:pt x="1414" y="188"/>
                  </a:cubicBezTo>
                  <a:cubicBezTo>
                    <a:pt x="1375" y="70"/>
                    <a:pt x="1257" y="1"/>
                    <a:pt x="1130" y="1"/>
                  </a:cubicBez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2"/>
            <p:cNvSpPr/>
            <p:nvPr/>
          </p:nvSpPr>
          <p:spPr>
            <a:xfrm>
              <a:off x="7900349" y="1509680"/>
              <a:ext cx="55295" cy="54893"/>
            </a:xfrm>
            <a:custGeom>
              <a:rect b="b" l="l" r="r" t="t"/>
              <a:pathLst>
                <a:path extrusionOk="0" h="1366" w="1376">
                  <a:moveTo>
                    <a:pt x="697" y="0"/>
                  </a:moveTo>
                  <a:cubicBezTo>
                    <a:pt x="550" y="0"/>
                    <a:pt x="433" y="118"/>
                    <a:pt x="433" y="255"/>
                  </a:cubicBezTo>
                  <a:lnTo>
                    <a:pt x="433" y="413"/>
                  </a:lnTo>
                  <a:lnTo>
                    <a:pt x="265" y="413"/>
                  </a:lnTo>
                  <a:cubicBezTo>
                    <a:pt x="118" y="413"/>
                    <a:pt x="0" y="530"/>
                    <a:pt x="0" y="678"/>
                  </a:cubicBezTo>
                  <a:cubicBezTo>
                    <a:pt x="0" y="825"/>
                    <a:pt x="118" y="943"/>
                    <a:pt x="265" y="943"/>
                  </a:cubicBezTo>
                  <a:lnTo>
                    <a:pt x="433" y="943"/>
                  </a:lnTo>
                  <a:lnTo>
                    <a:pt x="433" y="1100"/>
                  </a:lnTo>
                  <a:cubicBezTo>
                    <a:pt x="433" y="1248"/>
                    <a:pt x="550" y="1366"/>
                    <a:pt x="697" y="1366"/>
                  </a:cubicBezTo>
                  <a:cubicBezTo>
                    <a:pt x="835" y="1366"/>
                    <a:pt x="953" y="1248"/>
                    <a:pt x="953" y="1100"/>
                  </a:cubicBezTo>
                  <a:lnTo>
                    <a:pt x="953" y="943"/>
                  </a:lnTo>
                  <a:lnTo>
                    <a:pt x="1110" y="943"/>
                  </a:lnTo>
                  <a:cubicBezTo>
                    <a:pt x="1258" y="943"/>
                    <a:pt x="1375" y="825"/>
                    <a:pt x="1375" y="678"/>
                  </a:cubicBezTo>
                  <a:cubicBezTo>
                    <a:pt x="1375" y="530"/>
                    <a:pt x="1258" y="413"/>
                    <a:pt x="1110" y="413"/>
                  </a:cubicBezTo>
                  <a:lnTo>
                    <a:pt x="953" y="413"/>
                  </a:lnTo>
                  <a:lnTo>
                    <a:pt x="953" y="255"/>
                  </a:lnTo>
                  <a:cubicBezTo>
                    <a:pt x="953" y="118"/>
                    <a:pt x="835" y="0"/>
                    <a:pt x="697" y="0"/>
                  </a:cubicBezTo>
                  <a:close/>
                </a:path>
              </a:pathLst>
            </a:custGeom>
            <a:solidFill>
              <a:srgbClr val="095E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2"/>
            <p:cNvSpPr/>
            <p:nvPr/>
          </p:nvSpPr>
          <p:spPr>
            <a:xfrm>
              <a:off x="7826531" y="1407450"/>
              <a:ext cx="126743" cy="25678"/>
            </a:xfrm>
            <a:custGeom>
              <a:rect b="b" l="l" r="r" t="t"/>
              <a:pathLst>
                <a:path extrusionOk="0" h="639" w="3154">
                  <a:moveTo>
                    <a:pt x="315" y="1"/>
                  </a:moveTo>
                  <a:cubicBezTo>
                    <a:pt x="138" y="1"/>
                    <a:pt x="0" y="148"/>
                    <a:pt x="0" y="324"/>
                  </a:cubicBezTo>
                  <a:cubicBezTo>
                    <a:pt x="0" y="492"/>
                    <a:pt x="138" y="639"/>
                    <a:pt x="315" y="639"/>
                  </a:cubicBezTo>
                  <a:lnTo>
                    <a:pt x="2839" y="639"/>
                  </a:lnTo>
                  <a:cubicBezTo>
                    <a:pt x="3016" y="639"/>
                    <a:pt x="3154" y="492"/>
                    <a:pt x="3154" y="324"/>
                  </a:cubicBezTo>
                  <a:cubicBezTo>
                    <a:pt x="3154" y="148"/>
                    <a:pt x="3016" y="1"/>
                    <a:pt x="2839" y="1"/>
                  </a:cubicBez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
            <p:cNvSpPr/>
            <p:nvPr/>
          </p:nvSpPr>
          <p:spPr>
            <a:xfrm>
              <a:off x="7826531" y="1458364"/>
              <a:ext cx="126743" cy="25276"/>
            </a:xfrm>
            <a:custGeom>
              <a:rect b="b" l="l" r="r" t="t"/>
              <a:pathLst>
                <a:path extrusionOk="0" h="629" w="3154">
                  <a:moveTo>
                    <a:pt x="315" y="0"/>
                  </a:moveTo>
                  <a:cubicBezTo>
                    <a:pt x="138" y="0"/>
                    <a:pt x="0" y="138"/>
                    <a:pt x="0" y="315"/>
                  </a:cubicBezTo>
                  <a:cubicBezTo>
                    <a:pt x="0" y="491"/>
                    <a:pt x="138" y="629"/>
                    <a:pt x="315" y="629"/>
                  </a:cubicBezTo>
                  <a:lnTo>
                    <a:pt x="2839" y="629"/>
                  </a:lnTo>
                  <a:cubicBezTo>
                    <a:pt x="3016" y="629"/>
                    <a:pt x="3154" y="491"/>
                    <a:pt x="3154" y="315"/>
                  </a:cubicBezTo>
                  <a:cubicBezTo>
                    <a:pt x="3154" y="138"/>
                    <a:pt x="3016" y="0"/>
                    <a:pt x="2839" y="0"/>
                  </a:cubicBezTo>
                  <a:close/>
                </a:path>
              </a:pathLst>
            </a:custGeom>
            <a:solidFill>
              <a:srgbClr val="095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2"/>
            <p:cNvSpPr/>
            <p:nvPr/>
          </p:nvSpPr>
          <p:spPr>
            <a:xfrm>
              <a:off x="7826531" y="1306025"/>
              <a:ext cx="126743" cy="63573"/>
            </a:xfrm>
            <a:custGeom>
              <a:rect b="b" l="l" r="r" t="t"/>
              <a:pathLst>
                <a:path extrusionOk="0" h="1582" w="3154">
                  <a:moveTo>
                    <a:pt x="943" y="0"/>
                  </a:moveTo>
                  <a:cubicBezTo>
                    <a:pt x="423" y="0"/>
                    <a:pt x="0" y="432"/>
                    <a:pt x="0" y="953"/>
                  </a:cubicBezTo>
                  <a:lnTo>
                    <a:pt x="0" y="1267"/>
                  </a:lnTo>
                  <a:cubicBezTo>
                    <a:pt x="0" y="1444"/>
                    <a:pt x="138" y="1582"/>
                    <a:pt x="315" y="1582"/>
                  </a:cubicBezTo>
                  <a:lnTo>
                    <a:pt x="2839" y="1582"/>
                  </a:lnTo>
                  <a:cubicBezTo>
                    <a:pt x="3016" y="1582"/>
                    <a:pt x="3154" y="1444"/>
                    <a:pt x="3154" y="1267"/>
                  </a:cubicBezTo>
                  <a:lnTo>
                    <a:pt x="3154" y="953"/>
                  </a:lnTo>
                  <a:cubicBezTo>
                    <a:pt x="3154" y="432"/>
                    <a:pt x="2731" y="0"/>
                    <a:pt x="2211" y="0"/>
                  </a:cubicBezTo>
                  <a:close/>
                </a:path>
              </a:pathLst>
            </a:custGeom>
            <a:solidFill>
              <a:srgbClr val="FF5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2"/>
            <p:cNvSpPr/>
            <p:nvPr/>
          </p:nvSpPr>
          <p:spPr>
            <a:xfrm>
              <a:off x="7890102" y="1567304"/>
              <a:ext cx="23307" cy="70685"/>
            </a:xfrm>
            <a:custGeom>
              <a:rect b="b" l="l" r="r" t="t"/>
              <a:pathLst>
                <a:path extrusionOk="0" h="1759" w="580">
                  <a:moveTo>
                    <a:pt x="0" y="0"/>
                  </a:moveTo>
                  <a:lnTo>
                    <a:pt x="0" y="1493"/>
                  </a:lnTo>
                  <a:lnTo>
                    <a:pt x="29" y="1591"/>
                  </a:lnTo>
                  <a:cubicBezTo>
                    <a:pt x="68" y="1700"/>
                    <a:pt x="177" y="1759"/>
                    <a:pt x="275" y="1759"/>
                  </a:cubicBezTo>
                  <a:cubicBezTo>
                    <a:pt x="314" y="1759"/>
                    <a:pt x="343" y="1759"/>
                    <a:pt x="373" y="1748"/>
                  </a:cubicBezTo>
                  <a:cubicBezTo>
                    <a:pt x="511" y="1689"/>
                    <a:pt x="579" y="1542"/>
                    <a:pt x="530" y="1405"/>
                  </a:cubicBezTo>
                  <a:lnTo>
                    <a:pt x="0" y="0"/>
                  </a:lnTo>
                  <a:close/>
                </a:path>
              </a:pathLst>
            </a:custGeom>
            <a:solidFill>
              <a:srgbClr val="095E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2"/>
            <p:cNvSpPr/>
            <p:nvPr/>
          </p:nvSpPr>
          <p:spPr>
            <a:xfrm>
              <a:off x="7890102" y="1407450"/>
              <a:ext cx="63171" cy="25678"/>
            </a:xfrm>
            <a:custGeom>
              <a:rect b="b" l="l" r="r" t="t"/>
              <a:pathLst>
                <a:path extrusionOk="0" h="639" w="1572">
                  <a:moveTo>
                    <a:pt x="0" y="1"/>
                  </a:moveTo>
                  <a:lnTo>
                    <a:pt x="0" y="639"/>
                  </a:lnTo>
                  <a:lnTo>
                    <a:pt x="1257" y="639"/>
                  </a:lnTo>
                  <a:cubicBezTo>
                    <a:pt x="1434" y="639"/>
                    <a:pt x="1572" y="492"/>
                    <a:pt x="1572" y="324"/>
                  </a:cubicBezTo>
                  <a:cubicBezTo>
                    <a:pt x="1572" y="148"/>
                    <a:pt x="1434" y="1"/>
                    <a:pt x="1257" y="1"/>
                  </a:cubicBezTo>
                  <a:close/>
                </a:path>
              </a:pathLst>
            </a:custGeom>
            <a:solidFill>
              <a:srgbClr val="095E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2"/>
            <p:cNvSpPr/>
            <p:nvPr/>
          </p:nvSpPr>
          <p:spPr>
            <a:xfrm>
              <a:off x="7890102" y="1458364"/>
              <a:ext cx="63171" cy="25276"/>
            </a:xfrm>
            <a:custGeom>
              <a:rect b="b" l="l" r="r" t="t"/>
              <a:pathLst>
                <a:path extrusionOk="0" h="629" w="1572">
                  <a:moveTo>
                    <a:pt x="0" y="0"/>
                  </a:moveTo>
                  <a:lnTo>
                    <a:pt x="0" y="629"/>
                  </a:lnTo>
                  <a:lnTo>
                    <a:pt x="1257" y="629"/>
                  </a:lnTo>
                  <a:cubicBezTo>
                    <a:pt x="1434" y="629"/>
                    <a:pt x="1572" y="491"/>
                    <a:pt x="1572" y="315"/>
                  </a:cubicBezTo>
                  <a:cubicBezTo>
                    <a:pt x="1572" y="138"/>
                    <a:pt x="1434" y="0"/>
                    <a:pt x="1257" y="0"/>
                  </a:cubicBezTo>
                  <a:close/>
                </a:path>
              </a:pathLst>
            </a:custGeom>
            <a:solidFill>
              <a:srgbClr val="095E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2"/>
            <p:cNvSpPr/>
            <p:nvPr/>
          </p:nvSpPr>
          <p:spPr>
            <a:xfrm>
              <a:off x="7890102" y="1306025"/>
              <a:ext cx="63171" cy="63573"/>
            </a:xfrm>
            <a:custGeom>
              <a:rect b="b" l="l" r="r" t="t"/>
              <a:pathLst>
                <a:path extrusionOk="0" h="1582" w="1572">
                  <a:moveTo>
                    <a:pt x="0" y="0"/>
                  </a:moveTo>
                  <a:lnTo>
                    <a:pt x="0" y="1582"/>
                  </a:lnTo>
                  <a:lnTo>
                    <a:pt x="1257" y="1582"/>
                  </a:lnTo>
                  <a:cubicBezTo>
                    <a:pt x="1434" y="1582"/>
                    <a:pt x="1572" y="1444"/>
                    <a:pt x="1572" y="1267"/>
                  </a:cubicBezTo>
                  <a:lnTo>
                    <a:pt x="1572" y="953"/>
                  </a:lnTo>
                  <a:cubicBezTo>
                    <a:pt x="1572" y="432"/>
                    <a:pt x="1149" y="0"/>
                    <a:pt x="629" y="0"/>
                  </a:cubicBezTo>
                  <a:close/>
                </a:path>
              </a:pathLst>
            </a:custGeom>
            <a:solidFill>
              <a:srgbClr val="E34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3"/>
          <p:cNvSpPr/>
          <p:nvPr/>
        </p:nvSpPr>
        <p:spPr>
          <a:xfrm>
            <a:off x="6145350" y="3714900"/>
            <a:ext cx="2286000" cy="39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3"/>
          <p:cNvSpPr/>
          <p:nvPr/>
        </p:nvSpPr>
        <p:spPr>
          <a:xfrm>
            <a:off x="3429000" y="3714900"/>
            <a:ext cx="2286000" cy="39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3"/>
          <p:cNvSpPr/>
          <p:nvPr/>
        </p:nvSpPr>
        <p:spPr>
          <a:xfrm>
            <a:off x="705300" y="3714900"/>
            <a:ext cx="2286000" cy="39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3"/>
          <p:cNvSpPr/>
          <p:nvPr/>
        </p:nvSpPr>
        <p:spPr>
          <a:xfrm>
            <a:off x="6145350" y="1975850"/>
            <a:ext cx="2286000" cy="39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3"/>
          <p:cNvSpPr/>
          <p:nvPr/>
        </p:nvSpPr>
        <p:spPr>
          <a:xfrm>
            <a:off x="3429000" y="1975850"/>
            <a:ext cx="2286000" cy="39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3"/>
          <p:cNvSpPr/>
          <p:nvPr/>
        </p:nvSpPr>
        <p:spPr>
          <a:xfrm>
            <a:off x="705300" y="1975850"/>
            <a:ext cx="2286000" cy="39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3"/>
          <p:cNvSpPr txBox="1"/>
          <p:nvPr>
            <p:ph idx="1" type="subTitle"/>
          </p:nvPr>
        </p:nvSpPr>
        <p:spPr>
          <a:xfrm>
            <a:off x="712650" y="4030800"/>
            <a:ext cx="2271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sp>
        <p:nvSpPr>
          <p:cNvPr id="408" name="Google Shape;408;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a:t>
            </a:r>
            <a:endParaRPr/>
          </a:p>
        </p:txBody>
      </p:sp>
      <p:sp>
        <p:nvSpPr>
          <p:cNvPr id="409" name="Google Shape;409;p33"/>
          <p:cNvSpPr txBox="1"/>
          <p:nvPr>
            <p:ph idx="2" type="subTitle"/>
          </p:nvPr>
        </p:nvSpPr>
        <p:spPr>
          <a:xfrm>
            <a:off x="916350" y="3715050"/>
            <a:ext cx="1863900" cy="39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410" name="Google Shape;410;p33"/>
          <p:cNvSpPr txBox="1"/>
          <p:nvPr>
            <p:ph idx="3" type="subTitle"/>
          </p:nvPr>
        </p:nvSpPr>
        <p:spPr>
          <a:xfrm>
            <a:off x="3436350" y="4030800"/>
            <a:ext cx="2271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Earth is the beautiful planet we live on</a:t>
            </a:r>
            <a:endParaRPr/>
          </a:p>
        </p:txBody>
      </p:sp>
      <p:sp>
        <p:nvSpPr>
          <p:cNvPr id="411" name="Google Shape;411;p33"/>
          <p:cNvSpPr txBox="1"/>
          <p:nvPr>
            <p:ph idx="4" type="subTitle"/>
          </p:nvPr>
        </p:nvSpPr>
        <p:spPr>
          <a:xfrm>
            <a:off x="3640050" y="3715050"/>
            <a:ext cx="1863900" cy="39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Earth</a:t>
            </a:r>
            <a:endParaRPr/>
          </a:p>
        </p:txBody>
      </p:sp>
      <p:sp>
        <p:nvSpPr>
          <p:cNvPr id="412" name="Google Shape;412;p33"/>
          <p:cNvSpPr txBox="1"/>
          <p:nvPr>
            <p:ph idx="5" type="subTitle"/>
          </p:nvPr>
        </p:nvSpPr>
        <p:spPr>
          <a:xfrm>
            <a:off x="6152700" y="4030800"/>
            <a:ext cx="2271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413" name="Google Shape;413;p33"/>
          <p:cNvSpPr txBox="1"/>
          <p:nvPr>
            <p:ph idx="6" type="subTitle"/>
          </p:nvPr>
        </p:nvSpPr>
        <p:spPr>
          <a:xfrm>
            <a:off x="6356400" y="3715050"/>
            <a:ext cx="1863900" cy="39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414" name="Google Shape;414;p33"/>
          <p:cNvSpPr txBox="1"/>
          <p:nvPr>
            <p:ph idx="7" type="subTitle"/>
          </p:nvPr>
        </p:nvSpPr>
        <p:spPr>
          <a:xfrm>
            <a:off x="712650" y="2291750"/>
            <a:ext cx="2271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415" name="Google Shape;415;p33"/>
          <p:cNvSpPr txBox="1"/>
          <p:nvPr>
            <p:ph idx="8" type="subTitle"/>
          </p:nvPr>
        </p:nvSpPr>
        <p:spPr>
          <a:xfrm>
            <a:off x="916350" y="1976000"/>
            <a:ext cx="1863900" cy="39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416" name="Google Shape;416;p33"/>
          <p:cNvSpPr txBox="1"/>
          <p:nvPr>
            <p:ph idx="9" type="subTitle"/>
          </p:nvPr>
        </p:nvSpPr>
        <p:spPr>
          <a:xfrm>
            <a:off x="3436350" y="2291750"/>
            <a:ext cx="2271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cold</a:t>
            </a:r>
            <a:endParaRPr/>
          </a:p>
        </p:txBody>
      </p:sp>
      <p:sp>
        <p:nvSpPr>
          <p:cNvPr id="417" name="Google Shape;417;p33"/>
          <p:cNvSpPr txBox="1"/>
          <p:nvPr>
            <p:ph idx="13" type="subTitle"/>
          </p:nvPr>
        </p:nvSpPr>
        <p:spPr>
          <a:xfrm>
            <a:off x="3640050" y="1976000"/>
            <a:ext cx="1863900" cy="39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418" name="Google Shape;418;p33"/>
          <p:cNvSpPr txBox="1"/>
          <p:nvPr>
            <p:ph idx="14" type="subTitle"/>
          </p:nvPr>
        </p:nvSpPr>
        <p:spPr>
          <a:xfrm>
            <a:off x="6152700" y="2291750"/>
            <a:ext cx="2271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but it’s hot</a:t>
            </a:r>
            <a:endParaRPr/>
          </a:p>
        </p:txBody>
      </p:sp>
      <p:sp>
        <p:nvSpPr>
          <p:cNvPr id="419" name="Google Shape;419;p33"/>
          <p:cNvSpPr txBox="1"/>
          <p:nvPr>
            <p:ph idx="15" type="subTitle"/>
          </p:nvPr>
        </p:nvSpPr>
        <p:spPr>
          <a:xfrm>
            <a:off x="6356400" y="1976000"/>
            <a:ext cx="1863900" cy="39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grpSp>
        <p:nvGrpSpPr>
          <p:cNvPr id="420" name="Google Shape;420;p33"/>
          <p:cNvGrpSpPr/>
          <p:nvPr/>
        </p:nvGrpSpPr>
        <p:grpSpPr>
          <a:xfrm>
            <a:off x="1634576" y="1353582"/>
            <a:ext cx="427449" cy="425904"/>
            <a:chOff x="5340108" y="1588711"/>
            <a:chExt cx="363075" cy="361764"/>
          </a:xfrm>
        </p:grpSpPr>
        <p:sp>
          <p:nvSpPr>
            <p:cNvPr id="421" name="Google Shape;421;p33"/>
            <p:cNvSpPr/>
            <p:nvPr/>
          </p:nvSpPr>
          <p:spPr>
            <a:xfrm>
              <a:off x="5549275" y="1631434"/>
              <a:ext cx="153907" cy="117149"/>
            </a:xfrm>
            <a:custGeom>
              <a:rect b="b" l="l" r="r" t="t"/>
              <a:pathLst>
                <a:path extrusionOk="0" h="3477" w="4568">
                  <a:moveTo>
                    <a:pt x="315" y="0"/>
                  </a:moveTo>
                  <a:cubicBezTo>
                    <a:pt x="147" y="0"/>
                    <a:pt x="0" y="138"/>
                    <a:pt x="0" y="314"/>
                  </a:cubicBezTo>
                  <a:lnTo>
                    <a:pt x="0" y="3152"/>
                  </a:lnTo>
                  <a:cubicBezTo>
                    <a:pt x="0" y="3329"/>
                    <a:pt x="147" y="3477"/>
                    <a:pt x="315" y="3477"/>
                  </a:cubicBezTo>
                  <a:lnTo>
                    <a:pt x="4253" y="3477"/>
                  </a:lnTo>
                  <a:cubicBezTo>
                    <a:pt x="4430" y="3477"/>
                    <a:pt x="4567" y="3329"/>
                    <a:pt x="4567" y="3152"/>
                  </a:cubicBezTo>
                  <a:lnTo>
                    <a:pt x="4567" y="314"/>
                  </a:lnTo>
                  <a:cubicBezTo>
                    <a:pt x="4567" y="138"/>
                    <a:pt x="4430" y="0"/>
                    <a:pt x="4253" y="0"/>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3"/>
            <p:cNvSpPr/>
            <p:nvPr/>
          </p:nvSpPr>
          <p:spPr>
            <a:xfrm>
              <a:off x="5626365" y="1631434"/>
              <a:ext cx="76819" cy="117149"/>
            </a:xfrm>
            <a:custGeom>
              <a:rect b="b" l="l" r="r" t="t"/>
              <a:pathLst>
                <a:path extrusionOk="0" h="3477" w="2280">
                  <a:moveTo>
                    <a:pt x="0" y="0"/>
                  </a:moveTo>
                  <a:lnTo>
                    <a:pt x="0" y="3477"/>
                  </a:lnTo>
                  <a:lnTo>
                    <a:pt x="1965" y="3477"/>
                  </a:lnTo>
                  <a:cubicBezTo>
                    <a:pt x="2142" y="3477"/>
                    <a:pt x="2279" y="3329"/>
                    <a:pt x="2279" y="3152"/>
                  </a:cubicBezTo>
                  <a:lnTo>
                    <a:pt x="2279" y="314"/>
                  </a:lnTo>
                  <a:cubicBezTo>
                    <a:pt x="2279" y="138"/>
                    <a:pt x="2142" y="0"/>
                    <a:pt x="196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3"/>
            <p:cNvSpPr/>
            <p:nvPr/>
          </p:nvSpPr>
          <p:spPr>
            <a:xfrm>
              <a:off x="5549275" y="1588711"/>
              <a:ext cx="153907" cy="53335"/>
            </a:xfrm>
            <a:custGeom>
              <a:rect b="b" l="l" r="r" t="t"/>
              <a:pathLst>
                <a:path extrusionOk="0" h="1583" w="4568">
                  <a:moveTo>
                    <a:pt x="315" y="1"/>
                  </a:moveTo>
                  <a:cubicBezTo>
                    <a:pt x="147" y="1"/>
                    <a:pt x="0" y="148"/>
                    <a:pt x="0" y="325"/>
                  </a:cubicBezTo>
                  <a:lnTo>
                    <a:pt x="0" y="1582"/>
                  </a:lnTo>
                  <a:lnTo>
                    <a:pt x="4567" y="1582"/>
                  </a:lnTo>
                  <a:lnTo>
                    <a:pt x="4567" y="325"/>
                  </a:lnTo>
                  <a:cubicBezTo>
                    <a:pt x="4567" y="148"/>
                    <a:pt x="4430" y="1"/>
                    <a:pt x="4253" y="1"/>
                  </a:cubicBezTo>
                  <a:close/>
                </a:path>
              </a:pathLst>
            </a:custGeom>
            <a:solidFill>
              <a:srgbClr val="FF5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3"/>
            <p:cNvSpPr/>
            <p:nvPr/>
          </p:nvSpPr>
          <p:spPr>
            <a:xfrm>
              <a:off x="5549275" y="1790938"/>
              <a:ext cx="153907" cy="159534"/>
            </a:xfrm>
            <a:custGeom>
              <a:rect b="b" l="l" r="r" t="t"/>
              <a:pathLst>
                <a:path extrusionOk="0" h="4735" w="4568">
                  <a:moveTo>
                    <a:pt x="315" y="0"/>
                  </a:moveTo>
                  <a:cubicBezTo>
                    <a:pt x="147" y="0"/>
                    <a:pt x="0" y="147"/>
                    <a:pt x="0" y="314"/>
                  </a:cubicBezTo>
                  <a:lnTo>
                    <a:pt x="0" y="4440"/>
                  </a:lnTo>
                  <a:lnTo>
                    <a:pt x="20" y="4734"/>
                  </a:lnTo>
                  <a:lnTo>
                    <a:pt x="4253" y="4734"/>
                  </a:lnTo>
                  <a:cubicBezTo>
                    <a:pt x="4430" y="4734"/>
                    <a:pt x="4567" y="4597"/>
                    <a:pt x="4567" y="4420"/>
                  </a:cubicBezTo>
                  <a:lnTo>
                    <a:pt x="4567" y="314"/>
                  </a:lnTo>
                  <a:cubicBezTo>
                    <a:pt x="4567" y="147"/>
                    <a:pt x="4430" y="0"/>
                    <a:pt x="4253" y="0"/>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3"/>
            <p:cNvSpPr/>
            <p:nvPr/>
          </p:nvSpPr>
          <p:spPr>
            <a:xfrm>
              <a:off x="5626365" y="1790938"/>
              <a:ext cx="76819" cy="159534"/>
            </a:xfrm>
            <a:custGeom>
              <a:rect b="b" l="l" r="r" t="t"/>
              <a:pathLst>
                <a:path extrusionOk="0" h="4735" w="2280">
                  <a:moveTo>
                    <a:pt x="0" y="0"/>
                  </a:moveTo>
                  <a:lnTo>
                    <a:pt x="0" y="4734"/>
                  </a:lnTo>
                  <a:lnTo>
                    <a:pt x="1965" y="4734"/>
                  </a:lnTo>
                  <a:cubicBezTo>
                    <a:pt x="2142" y="4734"/>
                    <a:pt x="2279" y="4597"/>
                    <a:pt x="2279" y="4420"/>
                  </a:cubicBezTo>
                  <a:lnTo>
                    <a:pt x="2279" y="314"/>
                  </a:lnTo>
                  <a:cubicBezTo>
                    <a:pt x="2279" y="147"/>
                    <a:pt x="2142" y="0"/>
                    <a:pt x="196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3"/>
            <p:cNvSpPr/>
            <p:nvPr/>
          </p:nvSpPr>
          <p:spPr>
            <a:xfrm>
              <a:off x="5549275" y="1737635"/>
              <a:ext cx="153907" cy="63915"/>
            </a:xfrm>
            <a:custGeom>
              <a:rect b="b" l="l" r="r" t="t"/>
              <a:pathLst>
                <a:path extrusionOk="0" h="1897" w="4568">
                  <a:moveTo>
                    <a:pt x="0" y="0"/>
                  </a:moveTo>
                  <a:lnTo>
                    <a:pt x="0" y="1896"/>
                  </a:lnTo>
                  <a:lnTo>
                    <a:pt x="4567" y="1896"/>
                  </a:lnTo>
                  <a:lnTo>
                    <a:pt x="4567" y="0"/>
                  </a:lnTo>
                  <a:close/>
                </a:path>
              </a:pathLst>
            </a:custGeom>
            <a:solidFill>
              <a:srgbClr val="FF5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3"/>
            <p:cNvSpPr/>
            <p:nvPr/>
          </p:nvSpPr>
          <p:spPr>
            <a:xfrm>
              <a:off x="5650186" y="1865366"/>
              <a:ext cx="21226" cy="42756"/>
            </a:xfrm>
            <a:custGeom>
              <a:rect b="b" l="l" r="r" t="t"/>
              <a:pathLst>
                <a:path extrusionOk="0" h="1269" w="630">
                  <a:moveTo>
                    <a:pt x="315" y="1"/>
                  </a:moveTo>
                  <a:cubicBezTo>
                    <a:pt x="138" y="1"/>
                    <a:pt x="1" y="148"/>
                    <a:pt x="1" y="315"/>
                  </a:cubicBezTo>
                  <a:lnTo>
                    <a:pt x="1" y="954"/>
                  </a:lnTo>
                  <a:cubicBezTo>
                    <a:pt x="1" y="1120"/>
                    <a:pt x="138" y="1268"/>
                    <a:pt x="315" y="1268"/>
                  </a:cubicBezTo>
                  <a:cubicBezTo>
                    <a:pt x="482" y="1268"/>
                    <a:pt x="629" y="1120"/>
                    <a:pt x="629" y="954"/>
                  </a:cubicBezTo>
                  <a:lnTo>
                    <a:pt x="629" y="315"/>
                  </a:lnTo>
                  <a:cubicBezTo>
                    <a:pt x="629" y="148"/>
                    <a:pt x="482" y="1"/>
                    <a:pt x="315" y="1"/>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3"/>
            <p:cNvSpPr/>
            <p:nvPr/>
          </p:nvSpPr>
          <p:spPr>
            <a:xfrm>
              <a:off x="5650186" y="1674090"/>
              <a:ext cx="21226" cy="21226"/>
            </a:xfrm>
            <a:custGeom>
              <a:rect b="b" l="l" r="r" t="t"/>
              <a:pathLst>
                <a:path extrusionOk="0" h="630" w="630">
                  <a:moveTo>
                    <a:pt x="315" y="1"/>
                  </a:moveTo>
                  <a:cubicBezTo>
                    <a:pt x="138" y="1"/>
                    <a:pt x="1" y="138"/>
                    <a:pt x="1" y="315"/>
                  </a:cubicBezTo>
                  <a:cubicBezTo>
                    <a:pt x="1" y="482"/>
                    <a:pt x="138" y="629"/>
                    <a:pt x="315" y="629"/>
                  </a:cubicBezTo>
                  <a:cubicBezTo>
                    <a:pt x="482" y="629"/>
                    <a:pt x="629" y="482"/>
                    <a:pt x="629" y="315"/>
                  </a:cubicBezTo>
                  <a:cubicBezTo>
                    <a:pt x="629" y="138"/>
                    <a:pt x="482" y="1"/>
                    <a:pt x="315" y="1"/>
                  </a:cubicBezTo>
                  <a:close/>
                </a:path>
              </a:pathLst>
            </a:custGeom>
            <a:solidFill>
              <a:srgbClr val="E34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p:nvPr/>
          </p:nvSpPr>
          <p:spPr>
            <a:xfrm>
              <a:off x="5650186" y="1823014"/>
              <a:ext cx="21226" cy="21226"/>
            </a:xfrm>
            <a:custGeom>
              <a:rect b="b" l="l" r="r" t="t"/>
              <a:pathLst>
                <a:path extrusionOk="0" h="630" w="630">
                  <a:moveTo>
                    <a:pt x="315" y="0"/>
                  </a:moveTo>
                  <a:cubicBezTo>
                    <a:pt x="138" y="0"/>
                    <a:pt x="1" y="138"/>
                    <a:pt x="1" y="315"/>
                  </a:cubicBezTo>
                  <a:cubicBezTo>
                    <a:pt x="1" y="482"/>
                    <a:pt x="138" y="629"/>
                    <a:pt x="315" y="629"/>
                  </a:cubicBezTo>
                  <a:cubicBezTo>
                    <a:pt x="482" y="629"/>
                    <a:pt x="629" y="482"/>
                    <a:pt x="629" y="315"/>
                  </a:cubicBezTo>
                  <a:cubicBezTo>
                    <a:pt x="629" y="138"/>
                    <a:pt x="482" y="0"/>
                    <a:pt x="315" y="0"/>
                  </a:cubicBezTo>
                  <a:close/>
                </a:path>
              </a:pathLst>
            </a:custGeom>
            <a:solidFill>
              <a:srgbClr val="E34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p:nvPr/>
          </p:nvSpPr>
          <p:spPr>
            <a:xfrm>
              <a:off x="5626365" y="1588711"/>
              <a:ext cx="76819" cy="53335"/>
            </a:xfrm>
            <a:custGeom>
              <a:rect b="b" l="l" r="r" t="t"/>
              <a:pathLst>
                <a:path extrusionOk="0" h="1583" w="2280">
                  <a:moveTo>
                    <a:pt x="0" y="1"/>
                  </a:moveTo>
                  <a:lnTo>
                    <a:pt x="0" y="1582"/>
                  </a:lnTo>
                  <a:lnTo>
                    <a:pt x="2279" y="1582"/>
                  </a:lnTo>
                  <a:lnTo>
                    <a:pt x="2279" y="325"/>
                  </a:lnTo>
                  <a:cubicBezTo>
                    <a:pt x="2279" y="148"/>
                    <a:pt x="2142" y="1"/>
                    <a:pt x="1965" y="1"/>
                  </a:cubicBezTo>
                  <a:close/>
                </a:path>
              </a:pathLst>
            </a:custGeom>
            <a:solidFill>
              <a:srgbClr val="E34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3"/>
            <p:cNvSpPr/>
            <p:nvPr/>
          </p:nvSpPr>
          <p:spPr>
            <a:xfrm>
              <a:off x="5626365" y="1737635"/>
              <a:ext cx="76819" cy="63915"/>
            </a:xfrm>
            <a:custGeom>
              <a:rect b="b" l="l" r="r" t="t"/>
              <a:pathLst>
                <a:path extrusionOk="0" h="1897" w="2280">
                  <a:moveTo>
                    <a:pt x="0" y="0"/>
                  </a:moveTo>
                  <a:lnTo>
                    <a:pt x="0" y="1896"/>
                  </a:lnTo>
                  <a:lnTo>
                    <a:pt x="2279" y="1896"/>
                  </a:lnTo>
                  <a:lnTo>
                    <a:pt x="2279" y="0"/>
                  </a:lnTo>
                  <a:close/>
                </a:path>
              </a:pathLst>
            </a:custGeom>
            <a:solidFill>
              <a:srgbClr val="E34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p:nvPr/>
          </p:nvSpPr>
          <p:spPr>
            <a:xfrm>
              <a:off x="5350722" y="1684670"/>
              <a:ext cx="256804" cy="198617"/>
            </a:xfrm>
            <a:custGeom>
              <a:rect b="b" l="l" r="r" t="t"/>
              <a:pathLst>
                <a:path extrusionOk="0" h="5895" w="7622">
                  <a:moveTo>
                    <a:pt x="638" y="1"/>
                  </a:moveTo>
                  <a:cubicBezTo>
                    <a:pt x="285" y="1"/>
                    <a:pt x="0" y="286"/>
                    <a:pt x="0" y="630"/>
                  </a:cubicBezTo>
                  <a:lnTo>
                    <a:pt x="0" y="5256"/>
                  </a:lnTo>
                  <a:cubicBezTo>
                    <a:pt x="0" y="5610"/>
                    <a:pt x="285" y="5894"/>
                    <a:pt x="638" y="5894"/>
                  </a:cubicBezTo>
                  <a:lnTo>
                    <a:pt x="6993" y="5894"/>
                  </a:lnTo>
                  <a:cubicBezTo>
                    <a:pt x="7337" y="5894"/>
                    <a:pt x="7622" y="5610"/>
                    <a:pt x="7622" y="5256"/>
                  </a:cubicBezTo>
                  <a:lnTo>
                    <a:pt x="7622" y="630"/>
                  </a:lnTo>
                  <a:cubicBezTo>
                    <a:pt x="7622" y="286"/>
                    <a:pt x="7337" y="1"/>
                    <a:pt x="6993" y="1"/>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3"/>
            <p:cNvSpPr/>
            <p:nvPr/>
          </p:nvSpPr>
          <p:spPr>
            <a:xfrm>
              <a:off x="5479126" y="1684670"/>
              <a:ext cx="128402" cy="198617"/>
            </a:xfrm>
            <a:custGeom>
              <a:rect b="b" l="l" r="r" t="t"/>
              <a:pathLst>
                <a:path extrusionOk="0" h="5895" w="3811">
                  <a:moveTo>
                    <a:pt x="0" y="1"/>
                  </a:moveTo>
                  <a:lnTo>
                    <a:pt x="0" y="5894"/>
                  </a:lnTo>
                  <a:lnTo>
                    <a:pt x="3182" y="5894"/>
                  </a:lnTo>
                  <a:cubicBezTo>
                    <a:pt x="3526" y="5894"/>
                    <a:pt x="3811" y="5610"/>
                    <a:pt x="3811" y="5256"/>
                  </a:cubicBezTo>
                  <a:lnTo>
                    <a:pt x="3811" y="630"/>
                  </a:lnTo>
                  <a:cubicBezTo>
                    <a:pt x="3811" y="286"/>
                    <a:pt x="3526" y="1"/>
                    <a:pt x="3182" y="1"/>
                  </a:cubicBez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3"/>
            <p:cNvSpPr/>
            <p:nvPr/>
          </p:nvSpPr>
          <p:spPr>
            <a:xfrm>
              <a:off x="5411908" y="1872644"/>
              <a:ext cx="134736" cy="67217"/>
            </a:xfrm>
            <a:custGeom>
              <a:rect b="b" l="l" r="r" t="t"/>
              <a:pathLst>
                <a:path extrusionOk="0" h="1995" w="3999">
                  <a:moveTo>
                    <a:pt x="1150" y="1"/>
                  </a:moveTo>
                  <a:cubicBezTo>
                    <a:pt x="983" y="1"/>
                    <a:pt x="836" y="138"/>
                    <a:pt x="836" y="315"/>
                  </a:cubicBezTo>
                  <a:lnTo>
                    <a:pt x="836" y="629"/>
                  </a:lnTo>
                  <a:cubicBezTo>
                    <a:pt x="836" y="1091"/>
                    <a:pt x="581" y="1504"/>
                    <a:pt x="168" y="1710"/>
                  </a:cubicBezTo>
                  <a:cubicBezTo>
                    <a:pt x="60" y="1769"/>
                    <a:pt x="1" y="1877"/>
                    <a:pt x="1" y="1995"/>
                  </a:cubicBezTo>
                  <a:lnTo>
                    <a:pt x="3999" y="1995"/>
                  </a:lnTo>
                  <a:cubicBezTo>
                    <a:pt x="3999" y="1877"/>
                    <a:pt x="3930" y="1769"/>
                    <a:pt x="3822" y="1710"/>
                  </a:cubicBezTo>
                  <a:cubicBezTo>
                    <a:pt x="3409" y="1504"/>
                    <a:pt x="3154" y="1091"/>
                    <a:pt x="3154" y="629"/>
                  </a:cubicBezTo>
                  <a:lnTo>
                    <a:pt x="3154" y="315"/>
                  </a:lnTo>
                  <a:cubicBezTo>
                    <a:pt x="3154" y="138"/>
                    <a:pt x="3017" y="1"/>
                    <a:pt x="284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3"/>
            <p:cNvSpPr/>
            <p:nvPr/>
          </p:nvSpPr>
          <p:spPr>
            <a:xfrm>
              <a:off x="5479126" y="1872644"/>
              <a:ext cx="67520" cy="67217"/>
            </a:xfrm>
            <a:custGeom>
              <a:rect b="b" l="l" r="r" t="t"/>
              <a:pathLst>
                <a:path extrusionOk="0" h="1995" w="2004">
                  <a:moveTo>
                    <a:pt x="0" y="1"/>
                  </a:moveTo>
                  <a:lnTo>
                    <a:pt x="0" y="1995"/>
                  </a:lnTo>
                  <a:lnTo>
                    <a:pt x="2004" y="1995"/>
                  </a:lnTo>
                  <a:cubicBezTo>
                    <a:pt x="2004" y="1877"/>
                    <a:pt x="1935" y="1769"/>
                    <a:pt x="1827" y="1710"/>
                  </a:cubicBezTo>
                  <a:cubicBezTo>
                    <a:pt x="1414" y="1504"/>
                    <a:pt x="1159" y="1091"/>
                    <a:pt x="1159" y="629"/>
                  </a:cubicBezTo>
                  <a:lnTo>
                    <a:pt x="1159" y="315"/>
                  </a:lnTo>
                  <a:cubicBezTo>
                    <a:pt x="1159" y="138"/>
                    <a:pt x="1022" y="1"/>
                    <a:pt x="845" y="1"/>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3"/>
            <p:cNvSpPr/>
            <p:nvPr/>
          </p:nvSpPr>
          <p:spPr>
            <a:xfrm>
              <a:off x="5340108" y="1674090"/>
              <a:ext cx="278031" cy="219776"/>
            </a:xfrm>
            <a:custGeom>
              <a:rect b="b" l="l" r="r" t="t"/>
              <a:pathLst>
                <a:path extrusionOk="0" h="6523" w="8252">
                  <a:moveTo>
                    <a:pt x="7308" y="629"/>
                  </a:moveTo>
                  <a:cubicBezTo>
                    <a:pt x="7475" y="629"/>
                    <a:pt x="7623" y="767"/>
                    <a:pt x="7623" y="944"/>
                  </a:cubicBezTo>
                  <a:lnTo>
                    <a:pt x="7623" y="4951"/>
                  </a:lnTo>
                  <a:lnTo>
                    <a:pt x="629" y="4951"/>
                  </a:lnTo>
                  <a:lnTo>
                    <a:pt x="629" y="944"/>
                  </a:lnTo>
                  <a:cubicBezTo>
                    <a:pt x="629" y="767"/>
                    <a:pt x="776" y="629"/>
                    <a:pt x="953" y="629"/>
                  </a:cubicBezTo>
                  <a:close/>
                  <a:moveTo>
                    <a:pt x="953" y="1"/>
                  </a:moveTo>
                  <a:cubicBezTo>
                    <a:pt x="423" y="1"/>
                    <a:pt x="1" y="423"/>
                    <a:pt x="1" y="944"/>
                  </a:cubicBezTo>
                  <a:lnTo>
                    <a:pt x="1" y="4941"/>
                  </a:lnTo>
                  <a:lnTo>
                    <a:pt x="1" y="5570"/>
                  </a:lnTo>
                  <a:cubicBezTo>
                    <a:pt x="1" y="6100"/>
                    <a:pt x="423" y="6522"/>
                    <a:pt x="953" y="6522"/>
                  </a:cubicBezTo>
                  <a:lnTo>
                    <a:pt x="7308" y="6522"/>
                  </a:lnTo>
                  <a:cubicBezTo>
                    <a:pt x="7828" y="6522"/>
                    <a:pt x="8251" y="6100"/>
                    <a:pt x="8251" y="5570"/>
                  </a:cubicBezTo>
                  <a:lnTo>
                    <a:pt x="8251" y="944"/>
                  </a:lnTo>
                  <a:cubicBezTo>
                    <a:pt x="8251" y="423"/>
                    <a:pt x="7828" y="1"/>
                    <a:pt x="7308" y="1"/>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3"/>
            <p:cNvSpPr/>
            <p:nvPr/>
          </p:nvSpPr>
          <p:spPr>
            <a:xfrm>
              <a:off x="5479126" y="1674090"/>
              <a:ext cx="139015" cy="219776"/>
            </a:xfrm>
            <a:custGeom>
              <a:rect b="b" l="l" r="r" t="t"/>
              <a:pathLst>
                <a:path extrusionOk="0" h="6523" w="4126">
                  <a:moveTo>
                    <a:pt x="0" y="1"/>
                  </a:moveTo>
                  <a:lnTo>
                    <a:pt x="0" y="629"/>
                  </a:lnTo>
                  <a:lnTo>
                    <a:pt x="3182" y="629"/>
                  </a:lnTo>
                  <a:cubicBezTo>
                    <a:pt x="3349" y="629"/>
                    <a:pt x="3497" y="767"/>
                    <a:pt x="3497" y="944"/>
                  </a:cubicBezTo>
                  <a:lnTo>
                    <a:pt x="3497" y="4951"/>
                  </a:lnTo>
                  <a:lnTo>
                    <a:pt x="0" y="4951"/>
                  </a:lnTo>
                  <a:lnTo>
                    <a:pt x="0" y="6522"/>
                  </a:lnTo>
                  <a:lnTo>
                    <a:pt x="3182" y="6522"/>
                  </a:lnTo>
                  <a:cubicBezTo>
                    <a:pt x="3702" y="6522"/>
                    <a:pt x="4125" y="6100"/>
                    <a:pt x="4125" y="5570"/>
                  </a:cubicBezTo>
                  <a:lnTo>
                    <a:pt x="4125" y="944"/>
                  </a:lnTo>
                  <a:cubicBezTo>
                    <a:pt x="4125" y="423"/>
                    <a:pt x="3702" y="1"/>
                    <a:pt x="3182"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3"/>
            <p:cNvSpPr/>
            <p:nvPr/>
          </p:nvSpPr>
          <p:spPr>
            <a:xfrm>
              <a:off x="5397690" y="1929249"/>
              <a:ext cx="163173" cy="21226"/>
            </a:xfrm>
            <a:custGeom>
              <a:rect b="b" l="l" r="r" t="t"/>
              <a:pathLst>
                <a:path extrusionOk="0" h="630" w="4843">
                  <a:moveTo>
                    <a:pt x="315" y="1"/>
                  </a:moveTo>
                  <a:cubicBezTo>
                    <a:pt x="138" y="1"/>
                    <a:pt x="1" y="138"/>
                    <a:pt x="1" y="315"/>
                  </a:cubicBezTo>
                  <a:cubicBezTo>
                    <a:pt x="1" y="492"/>
                    <a:pt x="138" y="629"/>
                    <a:pt x="315" y="629"/>
                  </a:cubicBezTo>
                  <a:lnTo>
                    <a:pt x="4519" y="629"/>
                  </a:lnTo>
                  <a:cubicBezTo>
                    <a:pt x="4696" y="629"/>
                    <a:pt x="4843" y="492"/>
                    <a:pt x="4843" y="315"/>
                  </a:cubicBezTo>
                  <a:cubicBezTo>
                    <a:pt x="4843" y="138"/>
                    <a:pt x="4696" y="1"/>
                    <a:pt x="4519" y="1"/>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3"/>
            <p:cNvSpPr/>
            <p:nvPr/>
          </p:nvSpPr>
          <p:spPr>
            <a:xfrm>
              <a:off x="5479126" y="1929249"/>
              <a:ext cx="81738" cy="21226"/>
            </a:xfrm>
            <a:custGeom>
              <a:rect b="b" l="l" r="r" t="t"/>
              <a:pathLst>
                <a:path extrusionOk="0" h="630" w="2426">
                  <a:moveTo>
                    <a:pt x="0" y="1"/>
                  </a:moveTo>
                  <a:lnTo>
                    <a:pt x="0" y="629"/>
                  </a:lnTo>
                  <a:lnTo>
                    <a:pt x="2102" y="629"/>
                  </a:lnTo>
                  <a:cubicBezTo>
                    <a:pt x="2279" y="629"/>
                    <a:pt x="2426" y="492"/>
                    <a:pt x="2426" y="315"/>
                  </a:cubicBezTo>
                  <a:cubicBezTo>
                    <a:pt x="2426" y="138"/>
                    <a:pt x="2279" y="1"/>
                    <a:pt x="2102"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33"/>
          <p:cNvGrpSpPr/>
          <p:nvPr/>
        </p:nvGrpSpPr>
        <p:grpSpPr>
          <a:xfrm>
            <a:off x="7074428" y="3093138"/>
            <a:ext cx="427844" cy="427808"/>
            <a:chOff x="6595648" y="4210988"/>
            <a:chExt cx="363411" cy="363381"/>
          </a:xfrm>
        </p:grpSpPr>
        <p:sp>
          <p:nvSpPr>
            <p:cNvPr id="441" name="Google Shape;441;p33"/>
            <p:cNvSpPr/>
            <p:nvPr/>
          </p:nvSpPr>
          <p:spPr>
            <a:xfrm>
              <a:off x="6602285" y="4225307"/>
              <a:ext cx="55930" cy="79380"/>
            </a:xfrm>
            <a:custGeom>
              <a:rect b="b" l="l" r="r" t="t"/>
              <a:pathLst>
                <a:path extrusionOk="0" h="2356" w="1660">
                  <a:moveTo>
                    <a:pt x="331" y="0"/>
                  </a:moveTo>
                  <a:cubicBezTo>
                    <a:pt x="309" y="0"/>
                    <a:pt x="287" y="3"/>
                    <a:pt x="265" y="8"/>
                  </a:cubicBezTo>
                  <a:cubicBezTo>
                    <a:pt x="108" y="47"/>
                    <a:pt x="0" y="195"/>
                    <a:pt x="20" y="352"/>
                  </a:cubicBezTo>
                  <a:lnTo>
                    <a:pt x="197" y="2081"/>
                  </a:lnTo>
                  <a:cubicBezTo>
                    <a:pt x="206" y="2100"/>
                    <a:pt x="206" y="2129"/>
                    <a:pt x="216" y="2149"/>
                  </a:cubicBezTo>
                  <a:cubicBezTo>
                    <a:pt x="262" y="2279"/>
                    <a:pt x="385" y="2355"/>
                    <a:pt x="511" y="2355"/>
                  </a:cubicBezTo>
                  <a:cubicBezTo>
                    <a:pt x="547" y="2355"/>
                    <a:pt x="584" y="2349"/>
                    <a:pt x="619" y="2336"/>
                  </a:cubicBezTo>
                  <a:lnTo>
                    <a:pt x="1415" y="2051"/>
                  </a:lnTo>
                  <a:cubicBezTo>
                    <a:pt x="1581" y="1992"/>
                    <a:pt x="1660" y="1815"/>
                    <a:pt x="1601" y="1648"/>
                  </a:cubicBezTo>
                  <a:cubicBezTo>
                    <a:pt x="1591" y="1618"/>
                    <a:pt x="1581" y="1599"/>
                    <a:pt x="1572" y="1579"/>
                  </a:cubicBezTo>
                  <a:lnTo>
                    <a:pt x="599" y="145"/>
                  </a:lnTo>
                  <a:cubicBezTo>
                    <a:pt x="542" y="56"/>
                    <a:pt x="438" y="0"/>
                    <a:pt x="331" y="0"/>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3"/>
            <p:cNvSpPr/>
            <p:nvPr/>
          </p:nvSpPr>
          <p:spPr>
            <a:xfrm>
              <a:off x="6609866" y="4225307"/>
              <a:ext cx="48349" cy="74090"/>
            </a:xfrm>
            <a:custGeom>
              <a:rect b="b" l="l" r="r" t="t"/>
              <a:pathLst>
                <a:path extrusionOk="0" h="2199" w="1435">
                  <a:moveTo>
                    <a:pt x="106" y="0"/>
                  </a:moveTo>
                  <a:cubicBezTo>
                    <a:pt x="84" y="0"/>
                    <a:pt x="62" y="3"/>
                    <a:pt x="40" y="8"/>
                  </a:cubicBezTo>
                  <a:cubicBezTo>
                    <a:pt x="31" y="8"/>
                    <a:pt x="11" y="18"/>
                    <a:pt x="1" y="18"/>
                  </a:cubicBezTo>
                  <a:lnTo>
                    <a:pt x="797" y="2198"/>
                  </a:lnTo>
                  <a:lnTo>
                    <a:pt x="1190" y="2051"/>
                  </a:lnTo>
                  <a:cubicBezTo>
                    <a:pt x="1356" y="1992"/>
                    <a:pt x="1435" y="1815"/>
                    <a:pt x="1376" y="1648"/>
                  </a:cubicBezTo>
                  <a:cubicBezTo>
                    <a:pt x="1366" y="1618"/>
                    <a:pt x="1356" y="1599"/>
                    <a:pt x="1347" y="1579"/>
                  </a:cubicBezTo>
                  <a:lnTo>
                    <a:pt x="374" y="145"/>
                  </a:lnTo>
                  <a:cubicBezTo>
                    <a:pt x="317" y="56"/>
                    <a:pt x="213" y="0"/>
                    <a:pt x="10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3"/>
            <p:cNvSpPr/>
            <p:nvPr/>
          </p:nvSpPr>
          <p:spPr>
            <a:xfrm>
              <a:off x="6609563" y="4280834"/>
              <a:ext cx="88039" cy="132176"/>
            </a:xfrm>
            <a:custGeom>
              <a:rect b="b" l="l" r="r" t="t"/>
              <a:pathLst>
                <a:path extrusionOk="0" h="3923" w="2613">
                  <a:moveTo>
                    <a:pt x="1385" y="0"/>
                  </a:moveTo>
                  <a:lnTo>
                    <a:pt x="0" y="501"/>
                  </a:lnTo>
                  <a:lnTo>
                    <a:pt x="1169" y="3713"/>
                  </a:lnTo>
                  <a:cubicBezTo>
                    <a:pt x="1199" y="3792"/>
                    <a:pt x="1257" y="3860"/>
                    <a:pt x="1336" y="3890"/>
                  </a:cubicBezTo>
                  <a:cubicBezTo>
                    <a:pt x="1382" y="3913"/>
                    <a:pt x="1428" y="3922"/>
                    <a:pt x="1476" y="3922"/>
                  </a:cubicBezTo>
                  <a:cubicBezTo>
                    <a:pt x="1510" y="3922"/>
                    <a:pt x="1545" y="3918"/>
                    <a:pt x="1581" y="3909"/>
                  </a:cubicBezTo>
                  <a:lnTo>
                    <a:pt x="2367" y="3615"/>
                  </a:lnTo>
                  <a:cubicBezTo>
                    <a:pt x="2534" y="3556"/>
                    <a:pt x="2613" y="3379"/>
                    <a:pt x="2554" y="3212"/>
                  </a:cubicBezTo>
                  <a:lnTo>
                    <a:pt x="1385" y="0"/>
                  </a:lnTo>
                  <a:close/>
                </a:path>
              </a:pathLst>
            </a:custGeom>
            <a:solidFill>
              <a:srgbClr val="FF5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3"/>
            <p:cNvSpPr/>
            <p:nvPr/>
          </p:nvSpPr>
          <p:spPr>
            <a:xfrm>
              <a:off x="6633047" y="4280834"/>
              <a:ext cx="64555" cy="126751"/>
            </a:xfrm>
            <a:custGeom>
              <a:rect b="b" l="l" r="r" t="t"/>
              <a:pathLst>
                <a:path extrusionOk="0" h="3762" w="1916">
                  <a:moveTo>
                    <a:pt x="688" y="0"/>
                  </a:moveTo>
                  <a:lnTo>
                    <a:pt x="0" y="256"/>
                  </a:lnTo>
                  <a:lnTo>
                    <a:pt x="1277" y="3762"/>
                  </a:lnTo>
                  <a:lnTo>
                    <a:pt x="1670" y="3615"/>
                  </a:lnTo>
                  <a:cubicBezTo>
                    <a:pt x="1837" y="3556"/>
                    <a:pt x="1916" y="3379"/>
                    <a:pt x="1857" y="3212"/>
                  </a:cubicBezTo>
                  <a:lnTo>
                    <a:pt x="688" y="0"/>
                  </a:lnTo>
                  <a:close/>
                </a:path>
              </a:pathLst>
            </a:custGeom>
            <a:solidFill>
              <a:srgbClr val="E34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3"/>
            <p:cNvSpPr/>
            <p:nvPr/>
          </p:nvSpPr>
          <p:spPr>
            <a:xfrm>
              <a:off x="6825974" y="4249095"/>
              <a:ext cx="63881" cy="61961"/>
            </a:xfrm>
            <a:custGeom>
              <a:rect b="b" l="l" r="r" t="t"/>
              <a:pathLst>
                <a:path extrusionOk="0" h="1839" w="1896">
                  <a:moveTo>
                    <a:pt x="867" y="1"/>
                  </a:moveTo>
                  <a:cubicBezTo>
                    <a:pt x="721" y="1"/>
                    <a:pt x="580" y="77"/>
                    <a:pt x="501" y="216"/>
                  </a:cubicBezTo>
                  <a:lnTo>
                    <a:pt x="89" y="942"/>
                  </a:lnTo>
                  <a:cubicBezTo>
                    <a:pt x="1" y="1089"/>
                    <a:pt x="49" y="1286"/>
                    <a:pt x="197" y="1375"/>
                  </a:cubicBezTo>
                  <a:lnTo>
                    <a:pt x="933" y="1796"/>
                  </a:lnTo>
                  <a:cubicBezTo>
                    <a:pt x="981" y="1825"/>
                    <a:pt x="1033" y="1838"/>
                    <a:pt x="1085" y="1838"/>
                  </a:cubicBezTo>
                  <a:cubicBezTo>
                    <a:pt x="1195" y="1838"/>
                    <a:pt x="1303" y="1779"/>
                    <a:pt x="1356" y="1679"/>
                  </a:cubicBezTo>
                  <a:lnTo>
                    <a:pt x="1778" y="952"/>
                  </a:lnTo>
                  <a:cubicBezTo>
                    <a:pt x="1896" y="746"/>
                    <a:pt x="1828" y="491"/>
                    <a:pt x="1631" y="373"/>
                  </a:cubicBezTo>
                  <a:lnTo>
                    <a:pt x="1081" y="58"/>
                  </a:lnTo>
                  <a:cubicBezTo>
                    <a:pt x="1013" y="19"/>
                    <a:pt x="939" y="1"/>
                    <a:pt x="867" y="1"/>
                  </a:cubicBezTo>
                  <a:close/>
                </a:path>
              </a:pathLst>
            </a:custGeom>
            <a:solidFill>
              <a:srgbClr val="FF5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3"/>
            <p:cNvSpPr/>
            <p:nvPr/>
          </p:nvSpPr>
          <p:spPr>
            <a:xfrm>
              <a:off x="6844842" y="4256339"/>
              <a:ext cx="45013" cy="54717"/>
            </a:xfrm>
            <a:custGeom>
              <a:rect b="b" l="l" r="r" t="t"/>
              <a:pathLst>
                <a:path extrusionOk="0" h="1624" w="1336">
                  <a:moveTo>
                    <a:pt x="796" y="1"/>
                  </a:moveTo>
                  <a:lnTo>
                    <a:pt x="0" y="1365"/>
                  </a:lnTo>
                  <a:lnTo>
                    <a:pt x="373" y="1581"/>
                  </a:lnTo>
                  <a:cubicBezTo>
                    <a:pt x="421" y="1610"/>
                    <a:pt x="473" y="1623"/>
                    <a:pt x="525" y="1623"/>
                  </a:cubicBezTo>
                  <a:cubicBezTo>
                    <a:pt x="635" y="1623"/>
                    <a:pt x="743" y="1564"/>
                    <a:pt x="796" y="1464"/>
                  </a:cubicBezTo>
                  <a:lnTo>
                    <a:pt x="1218" y="737"/>
                  </a:lnTo>
                  <a:cubicBezTo>
                    <a:pt x="1336" y="531"/>
                    <a:pt x="1268" y="276"/>
                    <a:pt x="1071" y="158"/>
                  </a:cubicBezTo>
                  <a:lnTo>
                    <a:pt x="796" y="1"/>
                  </a:lnTo>
                  <a:close/>
                </a:path>
              </a:pathLst>
            </a:custGeom>
            <a:solidFill>
              <a:srgbClr val="E34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3"/>
            <p:cNvSpPr/>
            <p:nvPr/>
          </p:nvSpPr>
          <p:spPr>
            <a:xfrm>
              <a:off x="6776647" y="4280834"/>
              <a:ext cx="95047" cy="115498"/>
            </a:xfrm>
            <a:custGeom>
              <a:rect b="b" l="l" r="r" t="t"/>
              <a:pathLst>
                <a:path extrusionOk="0" h="3428" w="2821">
                  <a:moveTo>
                    <a:pt x="1553" y="0"/>
                  </a:moveTo>
                  <a:lnTo>
                    <a:pt x="1" y="2692"/>
                  </a:lnTo>
                  <a:lnTo>
                    <a:pt x="1268" y="3428"/>
                  </a:lnTo>
                  <a:lnTo>
                    <a:pt x="2820" y="737"/>
                  </a:lnTo>
                  <a:lnTo>
                    <a:pt x="1553" y="0"/>
                  </a:lnTo>
                  <a:close/>
                </a:path>
              </a:pathLst>
            </a:custGeom>
            <a:solidFill>
              <a:srgbClr val="E34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3"/>
            <p:cNvSpPr/>
            <p:nvPr/>
          </p:nvSpPr>
          <p:spPr>
            <a:xfrm>
              <a:off x="6797840" y="4293401"/>
              <a:ext cx="73854" cy="102931"/>
            </a:xfrm>
            <a:custGeom>
              <a:rect b="b" l="l" r="r" t="t"/>
              <a:pathLst>
                <a:path extrusionOk="0" h="3055" w="2192">
                  <a:moveTo>
                    <a:pt x="1552" y="1"/>
                  </a:moveTo>
                  <a:lnTo>
                    <a:pt x="1" y="2682"/>
                  </a:lnTo>
                  <a:lnTo>
                    <a:pt x="639" y="3055"/>
                  </a:lnTo>
                  <a:lnTo>
                    <a:pt x="2191" y="364"/>
                  </a:lnTo>
                  <a:lnTo>
                    <a:pt x="1552" y="1"/>
                  </a:lnTo>
                  <a:close/>
                </a:path>
              </a:pathLst>
            </a:custGeom>
            <a:solidFill>
              <a:srgbClr val="FF5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3"/>
            <p:cNvSpPr/>
            <p:nvPr/>
          </p:nvSpPr>
          <p:spPr>
            <a:xfrm>
              <a:off x="6737597" y="4225240"/>
              <a:ext cx="46058" cy="99292"/>
            </a:xfrm>
            <a:custGeom>
              <a:rect b="b" l="l" r="r" t="t"/>
              <a:pathLst>
                <a:path extrusionOk="0" h="2947" w="1367">
                  <a:moveTo>
                    <a:pt x="1052" y="0"/>
                  </a:moveTo>
                  <a:cubicBezTo>
                    <a:pt x="875" y="0"/>
                    <a:pt x="738" y="147"/>
                    <a:pt x="738" y="315"/>
                  </a:cubicBezTo>
                  <a:lnTo>
                    <a:pt x="738" y="638"/>
                  </a:lnTo>
                  <a:lnTo>
                    <a:pt x="1" y="638"/>
                  </a:lnTo>
                  <a:lnTo>
                    <a:pt x="1" y="1267"/>
                  </a:lnTo>
                  <a:lnTo>
                    <a:pt x="738" y="1267"/>
                  </a:lnTo>
                  <a:lnTo>
                    <a:pt x="738" y="2633"/>
                  </a:lnTo>
                  <a:cubicBezTo>
                    <a:pt x="738" y="2809"/>
                    <a:pt x="875" y="2947"/>
                    <a:pt x="1052" y="2947"/>
                  </a:cubicBezTo>
                  <a:cubicBezTo>
                    <a:pt x="1229" y="2947"/>
                    <a:pt x="1367" y="2809"/>
                    <a:pt x="1367" y="2633"/>
                  </a:cubicBezTo>
                  <a:lnTo>
                    <a:pt x="1367" y="315"/>
                  </a:lnTo>
                  <a:cubicBezTo>
                    <a:pt x="1367" y="147"/>
                    <a:pt x="1229" y="0"/>
                    <a:pt x="1052"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3"/>
            <p:cNvSpPr/>
            <p:nvPr/>
          </p:nvSpPr>
          <p:spPr>
            <a:xfrm>
              <a:off x="6698547" y="4282148"/>
              <a:ext cx="49696" cy="92048"/>
            </a:xfrm>
            <a:custGeom>
              <a:rect b="b" l="l" r="r" t="t"/>
              <a:pathLst>
                <a:path extrusionOk="0" h="2732" w="1475">
                  <a:moveTo>
                    <a:pt x="315" y="1"/>
                  </a:moveTo>
                  <a:cubicBezTo>
                    <a:pt x="149" y="1"/>
                    <a:pt x="1" y="138"/>
                    <a:pt x="1" y="315"/>
                  </a:cubicBezTo>
                  <a:lnTo>
                    <a:pt x="1" y="2417"/>
                  </a:lnTo>
                  <a:cubicBezTo>
                    <a:pt x="1" y="2594"/>
                    <a:pt x="149" y="2731"/>
                    <a:pt x="315" y="2731"/>
                  </a:cubicBezTo>
                  <a:lnTo>
                    <a:pt x="1160" y="2731"/>
                  </a:lnTo>
                  <a:cubicBezTo>
                    <a:pt x="1337" y="2731"/>
                    <a:pt x="1474" y="2594"/>
                    <a:pt x="1474" y="2417"/>
                  </a:cubicBezTo>
                  <a:lnTo>
                    <a:pt x="1474" y="315"/>
                  </a:lnTo>
                  <a:cubicBezTo>
                    <a:pt x="1474" y="138"/>
                    <a:pt x="1337" y="1"/>
                    <a:pt x="1160" y="1"/>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3"/>
            <p:cNvSpPr/>
            <p:nvPr/>
          </p:nvSpPr>
          <p:spPr>
            <a:xfrm>
              <a:off x="6723412" y="4282148"/>
              <a:ext cx="24831" cy="92048"/>
            </a:xfrm>
            <a:custGeom>
              <a:rect b="b" l="l" r="r" t="t"/>
              <a:pathLst>
                <a:path extrusionOk="0" h="2732" w="737">
                  <a:moveTo>
                    <a:pt x="0" y="1"/>
                  </a:moveTo>
                  <a:lnTo>
                    <a:pt x="0" y="2731"/>
                  </a:lnTo>
                  <a:lnTo>
                    <a:pt x="422" y="2731"/>
                  </a:lnTo>
                  <a:cubicBezTo>
                    <a:pt x="599" y="2731"/>
                    <a:pt x="736" y="2594"/>
                    <a:pt x="736" y="2417"/>
                  </a:cubicBezTo>
                  <a:lnTo>
                    <a:pt x="736" y="315"/>
                  </a:lnTo>
                  <a:cubicBezTo>
                    <a:pt x="736" y="138"/>
                    <a:pt x="599" y="1"/>
                    <a:pt x="422" y="1"/>
                  </a:cubicBez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3"/>
            <p:cNvSpPr/>
            <p:nvPr/>
          </p:nvSpPr>
          <p:spPr>
            <a:xfrm>
              <a:off x="6698547" y="4210988"/>
              <a:ext cx="49696" cy="81772"/>
            </a:xfrm>
            <a:custGeom>
              <a:rect b="b" l="l" r="r" t="t"/>
              <a:pathLst>
                <a:path extrusionOk="0" h="2427" w="1475">
                  <a:moveTo>
                    <a:pt x="315" y="1"/>
                  </a:moveTo>
                  <a:cubicBezTo>
                    <a:pt x="149" y="1"/>
                    <a:pt x="1" y="148"/>
                    <a:pt x="1" y="325"/>
                  </a:cubicBezTo>
                  <a:lnTo>
                    <a:pt x="1" y="2427"/>
                  </a:lnTo>
                  <a:lnTo>
                    <a:pt x="1474" y="2427"/>
                  </a:lnTo>
                  <a:lnTo>
                    <a:pt x="1474" y="325"/>
                  </a:lnTo>
                  <a:cubicBezTo>
                    <a:pt x="1474" y="148"/>
                    <a:pt x="1337" y="1"/>
                    <a:pt x="1160" y="1"/>
                  </a:cubicBezTo>
                  <a:close/>
                </a:path>
              </a:pathLst>
            </a:custGeom>
            <a:solidFill>
              <a:srgbClr val="FF5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3"/>
            <p:cNvSpPr/>
            <p:nvPr/>
          </p:nvSpPr>
          <p:spPr>
            <a:xfrm>
              <a:off x="6723412" y="4210988"/>
              <a:ext cx="24831" cy="81772"/>
            </a:xfrm>
            <a:custGeom>
              <a:rect b="b" l="l" r="r" t="t"/>
              <a:pathLst>
                <a:path extrusionOk="0" h="2427" w="737">
                  <a:moveTo>
                    <a:pt x="0" y="1"/>
                  </a:moveTo>
                  <a:lnTo>
                    <a:pt x="0" y="2427"/>
                  </a:lnTo>
                  <a:lnTo>
                    <a:pt x="736" y="2427"/>
                  </a:lnTo>
                  <a:lnTo>
                    <a:pt x="736" y="325"/>
                  </a:lnTo>
                  <a:cubicBezTo>
                    <a:pt x="736" y="148"/>
                    <a:pt x="599" y="1"/>
                    <a:pt x="422" y="1"/>
                  </a:cubicBezTo>
                  <a:close/>
                </a:path>
              </a:pathLst>
            </a:custGeom>
            <a:solidFill>
              <a:srgbClr val="E34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3"/>
            <p:cNvSpPr/>
            <p:nvPr/>
          </p:nvSpPr>
          <p:spPr>
            <a:xfrm>
              <a:off x="6617144" y="4406240"/>
              <a:ext cx="234028" cy="168126"/>
            </a:xfrm>
            <a:custGeom>
              <a:rect b="b" l="l" r="r" t="t"/>
              <a:pathLst>
                <a:path extrusionOk="0" h="4990" w="6946">
                  <a:moveTo>
                    <a:pt x="1" y="0"/>
                  </a:moveTo>
                  <a:lnTo>
                    <a:pt x="1" y="4666"/>
                  </a:lnTo>
                  <a:cubicBezTo>
                    <a:pt x="1" y="4843"/>
                    <a:pt x="138" y="4990"/>
                    <a:pt x="315" y="4990"/>
                  </a:cubicBezTo>
                  <a:lnTo>
                    <a:pt x="6631" y="4990"/>
                  </a:lnTo>
                  <a:cubicBezTo>
                    <a:pt x="6808" y="4990"/>
                    <a:pt x="6945" y="4843"/>
                    <a:pt x="6945" y="4666"/>
                  </a:cubicBezTo>
                  <a:lnTo>
                    <a:pt x="6945" y="0"/>
                  </a:ln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3"/>
            <p:cNvSpPr/>
            <p:nvPr/>
          </p:nvSpPr>
          <p:spPr>
            <a:xfrm>
              <a:off x="6733992" y="4406240"/>
              <a:ext cx="117183" cy="168126"/>
            </a:xfrm>
            <a:custGeom>
              <a:rect b="b" l="l" r="r" t="t"/>
              <a:pathLst>
                <a:path extrusionOk="0" h="4990" w="3478">
                  <a:moveTo>
                    <a:pt x="0" y="0"/>
                  </a:moveTo>
                  <a:lnTo>
                    <a:pt x="0" y="4990"/>
                  </a:lnTo>
                  <a:lnTo>
                    <a:pt x="3163" y="4990"/>
                  </a:lnTo>
                  <a:cubicBezTo>
                    <a:pt x="3340" y="4990"/>
                    <a:pt x="3477" y="4843"/>
                    <a:pt x="3477" y="4666"/>
                  </a:cubicBezTo>
                  <a:lnTo>
                    <a:pt x="3477" y="0"/>
                  </a:ln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3"/>
            <p:cNvSpPr/>
            <p:nvPr/>
          </p:nvSpPr>
          <p:spPr>
            <a:xfrm>
              <a:off x="6595648" y="4352971"/>
              <a:ext cx="276683" cy="63881"/>
            </a:xfrm>
            <a:custGeom>
              <a:rect b="b" l="l" r="r" t="t"/>
              <a:pathLst>
                <a:path extrusionOk="0" h="1896" w="8212">
                  <a:moveTo>
                    <a:pt x="325" y="1"/>
                  </a:moveTo>
                  <a:cubicBezTo>
                    <a:pt x="148" y="1"/>
                    <a:pt x="1" y="138"/>
                    <a:pt x="1" y="315"/>
                  </a:cubicBezTo>
                  <a:lnTo>
                    <a:pt x="1" y="1581"/>
                  </a:lnTo>
                  <a:cubicBezTo>
                    <a:pt x="1" y="1749"/>
                    <a:pt x="148" y="1896"/>
                    <a:pt x="325" y="1896"/>
                  </a:cubicBezTo>
                  <a:lnTo>
                    <a:pt x="7898" y="1896"/>
                  </a:lnTo>
                  <a:cubicBezTo>
                    <a:pt x="8074" y="1896"/>
                    <a:pt x="8212" y="1749"/>
                    <a:pt x="8212" y="1581"/>
                  </a:cubicBezTo>
                  <a:lnTo>
                    <a:pt x="8212" y="315"/>
                  </a:lnTo>
                  <a:cubicBezTo>
                    <a:pt x="8212" y="138"/>
                    <a:pt x="8074" y="1"/>
                    <a:pt x="7898" y="1"/>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3"/>
            <p:cNvSpPr/>
            <p:nvPr/>
          </p:nvSpPr>
          <p:spPr>
            <a:xfrm>
              <a:off x="6733992" y="4352971"/>
              <a:ext cx="138341" cy="63881"/>
            </a:xfrm>
            <a:custGeom>
              <a:rect b="b" l="l" r="r" t="t"/>
              <a:pathLst>
                <a:path extrusionOk="0" h="1896" w="4106">
                  <a:moveTo>
                    <a:pt x="0" y="1"/>
                  </a:moveTo>
                  <a:lnTo>
                    <a:pt x="0" y="1896"/>
                  </a:lnTo>
                  <a:lnTo>
                    <a:pt x="3792" y="1896"/>
                  </a:lnTo>
                  <a:cubicBezTo>
                    <a:pt x="3968" y="1896"/>
                    <a:pt x="4106" y="1749"/>
                    <a:pt x="4106" y="1581"/>
                  </a:cubicBezTo>
                  <a:lnTo>
                    <a:pt x="4106" y="315"/>
                  </a:lnTo>
                  <a:cubicBezTo>
                    <a:pt x="4106" y="138"/>
                    <a:pt x="3968" y="1"/>
                    <a:pt x="3792"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3"/>
            <p:cNvSpPr/>
            <p:nvPr/>
          </p:nvSpPr>
          <p:spPr>
            <a:xfrm>
              <a:off x="6682374" y="4499907"/>
              <a:ext cx="276683" cy="74460"/>
            </a:xfrm>
            <a:custGeom>
              <a:rect b="b" l="l" r="r" t="t"/>
              <a:pathLst>
                <a:path extrusionOk="0" h="2210" w="8212">
                  <a:moveTo>
                    <a:pt x="314" y="0"/>
                  </a:moveTo>
                  <a:cubicBezTo>
                    <a:pt x="138" y="0"/>
                    <a:pt x="0" y="138"/>
                    <a:pt x="0" y="315"/>
                  </a:cubicBezTo>
                  <a:lnTo>
                    <a:pt x="0" y="1886"/>
                  </a:lnTo>
                  <a:cubicBezTo>
                    <a:pt x="0" y="2063"/>
                    <a:pt x="138" y="2210"/>
                    <a:pt x="314" y="2210"/>
                  </a:cubicBezTo>
                  <a:lnTo>
                    <a:pt x="845" y="2210"/>
                  </a:lnTo>
                  <a:lnTo>
                    <a:pt x="1159" y="1994"/>
                  </a:lnTo>
                  <a:lnTo>
                    <a:pt x="1473" y="2210"/>
                  </a:lnTo>
                  <a:lnTo>
                    <a:pt x="2318" y="2210"/>
                  </a:lnTo>
                  <a:lnTo>
                    <a:pt x="2632" y="1994"/>
                  </a:lnTo>
                  <a:lnTo>
                    <a:pt x="2947" y="2210"/>
                  </a:lnTo>
                  <a:lnTo>
                    <a:pt x="3791" y="2210"/>
                  </a:lnTo>
                  <a:lnTo>
                    <a:pt x="4106" y="1994"/>
                  </a:lnTo>
                  <a:lnTo>
                    <a:pt x="4420" y="2210"/>
                  </a:lnTo>
                  <a:lnTo>
                    <a:pt x="5265" y="2210"/>
                  </a:lnTo>
                  <a:lnTo>
                    <a:pt x="5579" y="1994"/>
                  </a:lnTo>
                  <a:lnTo>
                    <a:pt x="5893" y="2210"/>
                  </a:lnTo>
                  <a:lnTo>
                    <a:pt x="6738" y="2210"/>
                  </a:lnTo>
                  <a:lnTo>
                    <a:pt x="7052" y="1994"/>
                  </a:lnTo>
                  <a:lnTo>
                    <a:pt x="7366" y="2210"/>
                  </a:lnTo>
                  <a:lnTo>
                    <a:pt x="7897" y="2210"/>
                  </a:lnTo>
                  <a:cubicBezTo>
                    <a:pt x="8063" y="2210"/>
                    <a:pt x="8211" y="2063"/>
                    <a:pt x="8211" y="1886"/>
                  </a:cubicBezTo>
                  <a:lnTo>
                    <a:pt x="8211" y="315"/>
                  </a:lnTo>
                  <a:cubicBezTo>
                    <a:pt x="8211" y="138"/>
                    <a:pt x="8063" y="0"/>
                    <a:pt x="7897" y="0"/>
                  </a:cubicBezTo>
                  <a:close/>
                </a:path>
              </a:pathLst>
            </a:custGeom>
            <a:solidFill>
              <a:srgbClr val="FF5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3"/>
            <p:cNvSpPr/>
            <p:nvPr/>
          </p:nvSpPr>
          <p:spPr>
            <a:xfrm>
              <a:off x="6820684" y="4499907"/>
              <a:ext cx="138375" cy="74460"/>
            </a:xfrm>
            <a:custGeom>
              <a:rect b="b" l="l" r="r" t="t"/>
              <a:pathLst>
                <a:path extrusionOk="0" h="2210" w="4107">
                  <a:moveTo>
                    <a:pt x="1" y="0"/>
                  </a:moveTo>
                  <a:lnTo>
                    <a:pt x="1" y="1994"/>
                  </a:lnTo>
                  <a:lnTo>
                    <a:pt x="315" y="2210"/>
                  </a:lnTo>
                  <a:lnTo>
                    <a:pt x="1160" y="2210"/>
                  </a:lnTo>
                  <a:lnTo>
                    <a:pt x="1474" y="1994"/>
                  </a:lnTo>
                  <a:lnTo>
                    <a:pt x="1788" y="2210"/>
                  </a:lnTo>
                  <a:lnTo>
                    <a:pt x="2633" y="2210"/>
                  </a:lnTo>
                  <a:lnTo>
                    <a:pt x="2947" y="1994"/>
                  </a:lnTo>
                  <a:lnTo>
                    <a:pt x="3261" y="2210"/>
                  </a:lnTo>
                  <a:lnTo>
                    <a:pt x="3792" y="2210"/>
                  </a:lnTo>
                  <a:cubicBezTo>
                    <a:pt x="3958" y="2210"/>
                    <a:pt x="4106" y="2063"/>
                    <a:pt x="4106" y="1886"/>
                  </a:cubicBezTo>
                  <a:lnTo>
                    <a:pt x="4106" y="315"/>
                  </a:lnTo>
                  <a:cubicBezTo>
                    <a:pt x="4106" y="138"/>
                    <a:pt x="3958" y="0"/>
                    <a:pt x="3792" y="0"/>
                  </a:cubicBezTo>
                  <a:close/>
                </a:path>
              </a:pathLst>
            </a:custGeom>
            <a:solidFill>
              <a:srgbClr val="E34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3"/>
            <p:cNvSpPr/>
            <p:nvPr/>
          </p:nvSpPr>
          <p:spPr>
            <a:xfrm>
              <a:off x="6710811" y="4531680"/>
              <a:ext cx="21226" cy="42688"/>
            </a:xfrm>
            <a:custGeom>
              <a:rect b="b" l="l" r="r" t="t"/>
              <a:pathLst>
                <a:path extrusionOk="0" h="1267" w="630">
                  <a:moveTo>
                    <a:pt x="315" y="0"/>
                  </a:moveTo>
                  <a:cubicBezTo>
                    <a:pt x="138" y="0"/>
                    <a:pt x="1" y="138"/>
                    <a:pt x="1" y="315"/>
                  </a:cubicBezTo>
                  <a:lnTo>
                    <a:pt x="1" y="1267"/>
                  </a:lnTo>
                  <a:lnTo>
                    <a:pt x="629" y="1267"/>
                  </a:lnTo>
                  <a:lnTo>
                    <a:pt x="629" y="315"/>
                  </a:lnTo>
                  <a:cubicBezTo>
                    <a:pt x="629" y="138"/>
                    <a:pt x="492" y="0"/>
                    <a:pt x="315" y="0"/>
                  </a:cubicBezTo>
                  <a:close/>
                </a:path>
              </a:pathLst>
            </a:custGeom>
            <a:solidFill>
              <a:srgbClr val="E34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3"/>
            <p:cNvSpPr/>
            <p:nvPr/>
          </p:nvSpPr>
          <p:spPr>
            <a:xfrm>
              <a:off x="6760474" y="4531680"/>
              <a:ext cx="21193" cy="42688"/>
            </a:xfrm>
            <a:custGeom>
              <a:rect b="b" l="l" r="r" t="t"/>
              <a:pathLst>
                <a:path extrusionOk="0" h="1267" w="629">
                  <a:moveTo>
                    <a:pt x="314" y="0"/>
                  </a:moveTo>
                  <a:cubicBezTo>
                    <a:pt x="138" y="0"/>
                    <a:pt x="0" y="138"/>
                    <a:pt x="0" y="315"/>
                  </a:cubicBezTo>
                  <a:lnTo>
                    <a:pt x="0" y="1267"/>
                  </a:lnTo>
                  <a:lnTo>
                    <a:pt x="629" y="1267"/>
                  </a:lnTo>
                  <a:lnTo>
                    <a:pt x="629" y="315"/>
                  </a:lnTo>
                  <a:cubicBezTo>
                    <a:pt x="629" y="138"/>
                    <a:pt x="491" y="0"/>
                    <a:pt x="314" y="0"/>
                  </a:cubicBezTo>
                  <a:close/>
                </a:path>
              </a:pathLst>
            </a:custGeom>
            <a:solidFill>
              <a:srgbClr val="E34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3"/>
            <p:cNvSpPr/>
            <p:nvPr/>
          </p:nvSpPr>
          <p:spPr>
            <a:xfrm>
              <a:off x="6810104" y="4531680"/>
              <a:ext cx="21193" cy="42688"/>
            </a:xfrm>
            <a:custGeom>
              <a:rect b="b" l="l" r="r" t="t"/>
              <a:pathLst>
                <a:path extrusionOk="0" h="1267" w="629">
                  <a:moveTo>
                    <a:pt x="315" y="0"/>
                  </a:moveTo>
                  <a:cubicBezTo>
                    <a:pt x="138" y="0"/>
                    <a:pt x="0" y="138"/>
                    <a:pt x="0" y="315"/>
                  </a:cubicBezTo>
                  <a:lnTo>
                    <a:pt x="0" y="1267"/>
                  </a:lnTo>
                  <a:lnTo>
                    <a:pt x="629" y="1267"/>
                  </a:lnTo>
                  <a:lnTo>
                    <a:pt x="629" y="315"/>
                  </a:lnTo>
                  <a:cubicBezTo>
                    <a:pt x="629" y="138"/>
                    <a:pt x="491" y="0"/>
                    <a:pt x="315" y="0"/>
                  </a:cubicBezTo>
                  <a:close/>
                </a:path>
              </a:pathLst>
            </a:custGeom>
            <a:solidFill>
              <a:srgbClr val="E34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3"/>
            <p:cNvSpPr/>
            <p:nvPr/>
          </p:nvSpPr>
          <p:spPr>
            <a:xfrm>
              <a:off x="6859734" y="4531680"/>
              <a:ext cx="21226" cy="42688"/>
            </a:xfrm>
            <a:custGeom>
              <a:rect b="b" l="l" r="r" t="t"/>
              <a:pathLst>
                <a:path extrusionOk="0" h="1267" w="630">
                  <a:moveTo>
                    <a:pt x="315" y="0"/>
                  </a:moveTo>
                  <a:cubicBezTo>
                    <a:pt x="138" y="0"/>
                    <a:pt x="1" y="138"/>
                    <a:pt x="1" y="315"/>
                  </a:cubicBezTo>
                  <a:lnTo>
                    <a:pt x="1" y="1267"/>
                  </a:lnTo>
                  <a:lnTo>
                    <a:pt x="629" y="1267"/>
                  </a:lnTo>
                  <a:lnTo>
                    <a:pt x="629" y="315"/>
                  </a:lnTo>
                  <a:cubicBezTo>
                    <a:pt x="629" y="138"/>
                    <a:pt x="492" y="0"/>
                    <a:pt x="315" y="0"/>
                  </a:cubicBezTo>
                  <a:close/>
                </a:path>
              </a:pathLst>
            </a:custGeom>
            <a:solidFill>
              <a:srgbClr val="FF5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3"/>
            <p:cNvSpPr/>
            <p:nvPr/>
          </p:nvSpPr>
          <p:spPr>
            <a:xfrm>
              <a:off x="6909364" y="4531680"/>
              <a:ext cx="21226" cy="42688"/>
            </a:xfrm>
            <a:custGeom>
              <a:rect b="b" l="l" r="r" t="t"/>
              <a:pathLst>
                <a:path extrusionOk="0" h="1267" w="630">
                  <a:moveTo>
                    <a:pt x="315" y="0"/>
                  </a:moveTo>
                  <a:cubicBezTo>
                    <a:pt x="138" y="0"/>
                    <a:pt x="1" y="138"/>
                    <a:pt x="1" y="315"/>
                  </a:cubicBezTo>
                  <a:lnTo>
                    <a:pt x="1" y="1267"/>
                  </a:lnTo>
                  <a:lnTo>
                    <a:pt x="629" y="1267"/>
                  </a:lnTo>
                  <a:lnTo>
                    <a:pt x="629" y="315"/>
                  </a:lnTo>
                  <a:cubicBezTo>
                    <a:pt x="629" y="138"/>
                    <a:pt x="492" y="0"/>
                    <a:pt x="315" y="0"/>
                  </a:cubicBezTo>
                  <a:close/>
                </a:path>
              </a:pathLst>
            </a:custGeom>
            <a:solidFill>
              <a:srgbClr val="FF5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3"/>
            <p:cNvSpPr/>
            <p:nvPr/>
          </p:nvSpPr>
          <p:spPr>
            <a:xfrm>
              <a:off x="6820684" y="4531680"/>
              <a:ext cx="10613" cy="42688"/>
            </a:xfrm>
            <a:custGeom>
              <a:rect b="b" l="l" r="r" t="t"/>
              <a:pathLst>
                <a:path extrusionOk="0" h="1267" w="315">
                  <a:moveTo>
                    <a:pt x="1" y="0"/>
                  </a:moveTo>
                  <a:lnTo>
                    <a:pt x="1" y="1267"/>
                  </a:lnTo>
                  <a:lnTo>
                    <a:pt x="315" y="1267"/>
                  </a:lnTo>
                  <a:lnTo>
                    <a:pt x="315" y="315"/>
                  </a:lnTo>
                  <a:cubicBezTo>
                    <a:pt x="315" y="138"/>
                    <a:pt x="177" y="0"/>
                    <a:pt x="1" y="0"/>
                  </a:cubicBezTo>
                  <a:close/>
                </a:path>
              </a:pathLst>
            </a:custGeom>
            <a:solidFill>
              <a:srgbClr val="FF5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33"/>
          <p:cNvGrpSpPr/>
          <p:nvPr/>
        </p:nvGrpSpPr>
        <p:grpSpPr>
          <a:xfrm>
            <a:off x="7074645" y="1352613"/>
            <a:ext cx="427409" cy="427806"/>
            <a:chOff x="7223755" y="4210988"/>
            <a:chExt cx="363042" cy="363379"/>
          </a:xfrm>
        </p:grpSpPr>
        <p:sp>
          <p:nvSpPr>
            <p:cNvPr id="467" name="Google Shape;467;p33"/>
            <p:cNvSpPr/>
            <p:nvPr/>
          </p:nvSpPr>
          <p:spPr>
            <a:xfrm>
              <a:off x="7223755" y="4451591"/>
              <a:ext cx="56940" cy="122775"/>
            </a:xfrm>
            <a:custGeom>
              <a:rect b="b" l="l" r="r" t="t"/>
              <a:pathLst>
                <a:path extrusionOk="0" h="3644" w="1690">
                  <a:moveTo>
                    <a:pt x="1474" y="0"/>
                  </a:moveTo>
                  <a:cubicBezTo>
                    <a:pt x="610" y="374"/>
                    <a:pt x="1" y="1228"/>
                    <a:pt x="1" y="2230"/>
                  </a:cubicBezTo>
                  <a:lnTo>
                    <a:pt x="1" y="3320"/>
                  </a:lnTo>
                  <a:cubicBezTo>
                    <a:pt x="1" y="3497"/>
                    <a:pt x="138" y="3644"/>
                    <a:pt x="315" y="3644"/>
                  </a:cubicBezTo>
                  <a:lnTo>
                    <a:pt x="1474" y="3644"/>
                  </a:lnTo>
                  <a:lnTo>
                    <a:pt x="1690" y="1287"/>
                  </a:lnTo>
                  <a:lnTo>
                    <a:pt x="1474"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3"/>
            <p:cNvSpPr/>
            <p:nvPr/>
          </p:nvSpPr>
          <p:spPr>
            <a:xfrm>
              <a:off x="7457382" y="4451591"/>
              <a:ext cx="56974" cy="122775"/>
            </a:xfrm>
            <a:custGeom>
              <a:rect b="b" l="l" r="r" t="t"/>
              <a:pathLst>
                <a:path extrusionOk="0" h="3644" w="1691">
                  <a:moveTo>
                    <a:pt x="217" y="0"/>
                  </a:moveTo>
                  <a:lnTo>
                    <a:pt x="1" y="1287"/>
                  </a:lnTo>
                  <a:lnTo>
                    <a:pt x="217" y="3644"/>
                  </a:lnTo>
                  <a:lnTo>
                    <a:pt x="1376" y="3644"/>
                  </a:lnTo>
                  <a:cubicBezTo>
                    <a:pt x="1553" y="3644"/>
                    <a:pt x="1690" y="3497"/>
                    <a:pt x="1690" y="3320"/>
                  </a:cubicBezTo>
                  <a:lnTo>
                    <a:pt x="1690" y="2230"/>
                  </a:lnTo>
                  <a:cubicBezTo>
                    <a:pt x="1690" y="1228"/>
                    <a:pt x="1081" y="374"/>
                    <a:pt x="21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3"/>
            <p:cNvSpPr/>
            <p:nvPr/>
          </p:nvSpPr>
          <p:spPr>
            <a:xfrm>
              <a:off x="7287300" y="4445290"/>
              <a:ext cx="163510" cy="129076"/>
            </a:xfrm>
            <a:custGeom>
              <a:rect b="b" l="l" r="r" t="t"/>
              <a:pathLst>
                <a:path extrusionOk="0" h="3831" w="4853">
                  <a:moveTo>
                    <a:pt x="531" y="0"/>
                  </a:moveTo>
                  <a:cubicBezTo>
                    <a:pt x="422" y="0"/>
                    <a:pt x="324" y="0"/>
                    <a:pt x="216" y="20"/>
                  </a:cubicBezTo>
                  <a:lnTo>
                    <a:pt x="0" y="1474"/>
                  </a:lnTo>
                  <a:lnTo>
                    <a:pt x="216" y="3831"/>
                  </a:lnTo>
                  <a:lnTo>
                    <a:pt x="4636" y="3831"/>
                  </a:lnTo>
                  <a:lnTo>
                    <a:pt x="4852" y="79"/>
                  </a:lnTo>
                  <a:lnTo>
                    <a:pt x="4636" y="20"/>
                  </a:lnTo>
                  <a:cubicBezTo>
                    <a:pt x="4528" y="0"/>
                    <a:pt x="4430" y="0"/>
                    <a:pt x="4322" y="0"/>
                  </a:cubicBezTo>
                  <a:lnTo>
                    <a:pt x="4008" y="0"/>
                  </a:lnTo>
                  <a:lnTo>
                    <a:pt x="2426" y="413"/>
                  </a:lnTo>
                  <a:lnTo>
                    <a:pt x="845" y="0"/>
                  </a:ln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3"/>
            <p:cNvSpPr/>
            <p:nvPr/>
          </p:nvSpPr>
          <p:spPr>
            <a:xfrm>
              <a:off x="7369005" y="4445290"/>
              <a:ext cx="81805" cy="129076"/>
            </a:xfrm>
            <a:custGeom>
              <a:rect b="b" l="l" r="r" t="t"/>
              <a:pathLst>
                <a:path extrusionOk="0" h="3831" w="2428">
                  <a:moveTo>
                    <a:pt x="1583" y="0"/>
                  </a:moveTo>
                  <a:lnTo>
                    <a:pt x="1" y="413"/>
                  </a:lnTo>
                  <a:lnTo>
                    <a:pt x="1" y="3831"/>
                  </a:lnTo>
                  <a:lnTo>
                    <a:pt x="2211" y="3831"/>
                  </a:lnTo>
                  <a:lnTo>
                    <a:pt x="2427" y="1474"/>
                  </a:lnTo>
                  <a:lnTo>
                    <a:pt x="2211" y="20"/>
                  </a:lnTo>
                  <a:cubicBezTo>
                    <a:pt x="2103" y="0"/>
                    <a:pt x="2005" y="0"/>
                    <a:pt x="1897" y="0"/>
                  </a:cubicBez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3"/>
            <p:cNvSpPr/>
            <p:nvPr/>
          </p:nvSpPr>
          <p:spPr>
            <a:xfrm>
              <a:off x="7273384" y="4445964"/>
              <a:ext cx="21226" cy="128402"/>
            </a:xfrm>
            <a:custGeom>
              <a:rect b="b" l="l" r="r" t="t"/>
              <a:pathLst>
                <a:path extrusionOk="0" h="3811" w="630">
                  <a:moveTo>
                    <a:pt x="629" y="0"/>
                  </a:moveTo>
                  <a:cubicBezTo>
                    <a:pt x="403" y="30"/>
                    <a:pt x="197" y="89"/>
                    <a:pt x="1" y="167"/>
                  </a:cubicBezTo>
                  <a:lnTo>
                    <a:pt x="1" y="3811"/>
                  </a:lnTo>
                  <a:lnTo>
                    <a:pt x="629" y="3811"/>
                  </a:lnTo>
                  <a:lnTo>
                    <a:pt x="629" y="0"/>
                  </a:lnTo>
                  <a:close/>
                </a:path>
              </a:pathLst>
            </a:custGeom>
            <a:solidFill>
              <a:srgbClr val="FF5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3"/>
            <p:cNvSpPr/>
            <p:nvPr/>
          </p:nvSpPr>
          <p:spPr>
            <a:xfrm>
              <a:off x="7443501" y="4445964"/>
              <a:ext cx="21193" cy="128402"/>
            </a:xfrm>
            <a:custGeom>
              <a:rect b="b" l="l" r="r" t="t"/>
              <a:pathLst>
                <a:path extrusionOk="0" h="3811" w="629">
                  <a:moveTo>
                    <a:pt x="0" y="0"/>
                  </a:moveTo>
                  <a:lnTo>
                    <a:pt x="0" y="3811"/>
                  </a:lnTo>
                  <a:lnTo>
                    <a:pt x="629" y="3811"/>
                  </a:lnTo>
                  <a:lnTo>
                    <a:pt x="629" y="167"/>
                  </a:lnTo>
                  <a:cubicBezTo>
                    <a:pt x="432" y="89"/>
                    <a:pt x="226" y="30"/>
                    <a:pt x="0" y="0"/>
                  </a:cubicBezTo>
                  <a:close/>
                </a:path>
              </a:pathLst>
            </a:custGeom>
            <a:solidFill>
              <a:srgbClr val="E34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3"/>
            <p:cNvSpPr/>
            <p:nvPr/>
          </p:nvSpPr>
          <p:spPr>
            <a:xfrm>
              <a:off x="7315770" y="4411530"/>
              <a:ext cx="106569" cy="97338"/>
            </a:xfrm>
            <a:custGeom>
              <a:rect b="b" l="l" r="r" t="t"/>
              <a:pathLst>
                <a:path extrusionOk="0" h="2889" w="3163">
                  <a:moveTo>
                    <a:pt x="638" y="1"/>
                  </a:moveTo>
                  <a:lnTo>
                    <a:pt x="638" y="1002"/>
                  </a:lnTo>
                  <a:lnTo>
                    <a:pt x="0" y="1002"/>
                  </a:lnTo>
                  <a:lnTo>
                    <a:pt x="0" y="1317"/>
                  </a:lnTo>
                  <a:cubicBezTo>
                    <a:pt x="0" y="2181"/>
                    <a:pt x="707" y="2888"/>
                    <a:pt x="1581" y="2888"/>
                  </a:cubicBezTo>
                  <a:cubicBezTo>
                    <a:pt x="2455" y="2888"/>
                    <a:pt x="3163" y="2181"/>
                    <a:pt x="3163" y="1317"/>
                  </a:cubicBezTo>
                  <a:lnTo>
                    <a:pt x="3163" y="1002"/>
                  </a:lnTo>
                  <a:lnTo>
                    <a:pt x="2524" y="1002"/>
                  </a:lnTo>
                  <a:lnTo>
                    <a:pt x="2524"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3"/>
            <p:cNvSpPr/>
            <p:nvPr/>
          </p:nvSpPr>
          <p:spPr>
            <a:xfrm>
              <a:off x="7369005" y="4411530"/>
              <a:ext cx="53335" cy="97338"/>
            </a:xfrm>
            <a:custGeom>
              <a:rect b="b" l="l" r="r" t="t"/>
              <a:pathLst>
                <a:path extrusionOk="0" h="2889" w="1583">
                  <a:moveTo>
                    <a:pt x="1" y="1"/>
                  </a:moveTo>
                  <a:lnTo>
                    <a:pt x="1" y="2888"/>
                  </a:lnTo>
                  <a:cubicBezTo>
                    <a:pt x="875" y="2888"/>
                    <a:pt x="1583" y="2181"/>
                    <a:pt x="1583" y="1317"/>
                  </a:cubicBezTo>
                  <a:lnTo>
                    <a:pt x="1583" y="1002"/>
                  </a:lnTo>
                  <a:lnTo>
                    <a:pt x="944" y="1002"/>
                  </a:lnTo>
                  <a:lnTo>
                    <a:pt x="944"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3"/>
            <p:cNvSpPr/>
            <p:nvPr/>
          </p:nvSpPr>
          <p:spPr>
            <a:xfrm>
              <a:off x="7408056" y="4210988"/>
              <a:ext cx="106300" cy="191643"/>
            </a:xfrm>
            <a:custGeom>
              <a:rect b="b" l="l" r="r" t="t"/>
              <a:pathLst>
                <a:path extrusionOk="0" h="5688" w="3155">
                  <a:moveTo>
                    <a:pt x="1160" y="1"/>
                  </a:moveTo>
                  <a:cubicBezTo>
                    <a:pt x="522" y="1"/>
                    <a:pt x="1" y="522"/>
                    <a:pt x="1" y="1160"/>
                  </a:cubicBezTo>
                  <a:lnTo>
                    <a:pt x="1" y="1552"/>
                  </a:lnTo>
                  <a:lnTo>
                    <a:pt x="1" y="1602"/>
                  </a:lnTo>
                  <a:lnTo>
                    <a:pt x="483" y="5138"/>
                  </a:lnTo>
                  <a:cubicBezTo>
                    <a:pt x="492" y="5226"/>
                    <a:pt x="541" y="5304"/>
                    <a:pt x="610" y="5354"/>
                  </a:cubicBezTo>
                  <a:cubicBezTo>
                    <a:pt x="905" y="5560"/>
                    <a:pt x="1268" y="5688"/>
                    <a:pt x="1583" y="5688"/>
                  </a:cubicBezTo>
                  <a:cubicBezTo>
                    <a:pt x="2447" y="5688"/>
                    <a:pt x="3154" y="4981"/>
                    <a:pt x="3154" y="4106"/>
                  </a:cubicBezTo>
                  <a:cubicBezTo>
                    <a:pt x="3154" y="3939"/>
                    <a:pt x="3017" y="3792"/>
                    <a:pt x="2840" y="3792"/>
                  </a:cubicBezTo>
                  <a:cubicBezTo>
                    <a:pt x="2555" y="3792"/>
                    <a:pt x="2319" y="3556"/>
                    <a:pt x="2319" y="3272"/>
                  </a:cubicBezTo>
                  <a:lnTo>
                    <a:pt x="2319" y="1160"/>
                  </a:lnTo>
                  <a:cubicBezTo>
                    <a:pt x="2319" y="522"/>
                    <a:pt x="1799" y="1"/>
                    <a:pt x="1160" y="1"/>
                  </a:cubicBezTo>
                  <a:close/>
                </a:path>
              </a:pathLst>
            </a:custGeom>
            <a:solidFill>
              <a:srgbClr val="E34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3"/>
            <p:cNvSpPr/>
            <p:nvPr/>
          </p:nvSpPr>
          <p:spPr>
            <a:xfrm>
              <a:off x="7223755" y="4210988"/>
              <a:ext cx="106232" cy="191643"/>
            </a:xfrm>
            <a:custGeom>
              <a:rect b="b" l="l" r="r" t="t"/>
              <a:pathLst>
                <a:path extrusionOk="0" h="5688" w="3153">
                  <a:moveTo>
                    <a:pt x="1994" y="1"/>
                  </a:moveTo>
                  <a:cubicBezTo>
                    <a:pt x="1356" y="1"/>
                    <a:pt x="835" y="522"/>
                    <a:pt x="835" y="1160"/>
                  </a:cubicBezTo>
                  <a:lnTo>
                    <a:pt x="835" y="3272"/>
                  </a:lnTo>
                  <a:cubicBezTo>
                    <a:pt x="835" y="3556"/>
                    <a:pt x="599" y="3792"/>
                    <a:pt x="315" y="3792"/>
                  </a:cubicBezTo>
                  <a:cubicBezTo>
                    <a:pt x="138" y="3792"/>
                    <a:pt x="1" y="3939"/>
                    <a:pt x="1" y="4106"/>
                  </a:cubicBezTo>
                  <a:cubicBezTo>
                    <a:pt x="1" y="4981"/>
                    <a:pt x="708" y="5688"/>
                    <a:pt x="1572" y="5688"/>
                  </a:cubicBezTo>
                  <a:cubicBezTo>
                    <a:pt x="1886" y="5688"/>
                    <a:pt x="2249" y="5560"/>
                    <a:pt x="2544" y="5354"/>
                  </a:cubicBezTo>
                  <a:cubicBezTo>
                    <a:pt x="2613" y="5304"/>
                    <a:pt x="2662" y="5226"/>
                    <a:pt x="2672" y="5138"/>
                  </a:cubicBezTo>
                  <a:lnTo>
                    <a:pt x="3153" y="1602"/>
                  </a:lnTo>
                  <a:lnTo>
                    <a:pt x="3153" y="1552"/>
                  </a:lnTo>
                  <a:lnTo>
                    <a:pt x="3153" y="1160"/>
                  </a:lnTo>
                  <a:cubicBezTo>
                    <a:pt x="3153" y="522"/>
                    <a:pt x="2633" y="1"/>
                    <a:pt x="1994" y="1"/>
                  </a:cubicBezTo>
                  <a:close/>
                </a:path>
              </a:pathLst>
            </a:custGeom>
            <a:solidFill>
              <a:srgbClr val="E34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3"/>
            <p:cNvSpPr/>
            <p:nvPr/>
          </p:nvSpPr>
          <p:spPr>
            <a:xfrm>
              <a:off x="7287603" y="4232518"/>
              <a:ext cx="162870" cy="99292"/>
            </a:xfrm>
            <a:custGeom>
              <a:rect b="b" l="l" r="r" t="t"/>
              <a:pathLst>
                <a:path extrusionOk="0" h="2947" w="4834">
                  <a:moveTo>
                    <a:pt x="2409" y="0"/>
                  </a:moveTo>
                  <a:cubicBezTo>
                    <a:pt x="1081" y="0"/>
                    <a:pt x="1" y="1087"/>
                    <a:pt x="1" y="2417"/>
                  </a:cubicBezTo>
                  <a:lnTo>
                    <a:pt x="1" y="2633"/>
                  </a:lnTo>
                  <a:cubicBezTo>
                    <a:pt x="1" y="2799"/>
                    <a:pt x="138" y="2947"/>
                    <a:pt x="315" y="2947"/>
                  </a:cubicBezTo>
                  <a:lnTo>
                    <a:pt x="4519" y="2947"/>
                  </a:lnTo>
                  <a:cubicBezTo>
                    <a:pt x="4696" y="2947"/>
                    <a:pt x="4833" y="2799"/>
                    <a:pt x="4833" y="2633"/>
                  </a:cubicBezTo>
                  <a:lnTo>
                    <a:pt x="4833" y="2446"/>
                  </a:lnTo>
                  <a:cubicBezTo>
                    <a:pt x="4833" y="1110"/>
                    <a:pt x="3763" y="0"/>
                    <a:pt x="2427" y="0"/>
                  </a:cubicBezTo>
                  <a:cubicBezTo>
                    <a:pt x="2421" y="0"/>
                    <a:pt x="2415" y="0"/>
                    <a:pt x="2409" y="0"/>
                  </a:cubicBezTo>
                  <a:close/>
                </a:path>
              </a:pathLst>
            </a:custGeom>
            <a:solidFill>
              <a:srgbClr val="FF5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3"/>
            <p:cNvSpPr/>
            <p:nvPr/>
          </p:nvSpPr>
          <p:spPr>
            <a:xfrm>
              <a:off x="7369005" y="4232518"/>
              <a:ext cx="81468" cy="99292"/>
            </a:xfrm>
            <a:custGeom>
              <a:rect b="b" l="l" r="r" t="t"/>
              <a:pathLst>
                <a:path extrusionOk="0" h="2947" w="2418">
                  <a:moveTo>
                    <a:pt x="1" y="0"/>
                  </a:moveTo>
                  <a:lnTo>
                    <a:pt x="1" y="2947"/>
                  </a:lnTo>
                  <a:lnTo>
                    <a:pt x="2103" y="2947"/>
                  </a:lnTo>
                  <a:cubicBezTo>
                    <a:pt x="2280" y="2947"/>
                    <a:pt x="2417" y="2799"/>
                    <a:pt x="2417" y="2633"/>
                  </a:cubicBezTo>
                  <a:lnTo>
                    <a:pt x="2417" y="2446"/>
                  </a:lnTo>
                  <a:cubicBezTo>
                    <a:pt x="2417" y="1110"/>
                    <a:pt x="1347" y="0"/>
                    <a:pt x="11" y="0"/>
                  </a:cubicBezTo>
                  <a:close/>
                </a:path>
              </a:pathLst>
            </a:custGeom>
            <a:solidFill>
              <a:srgbClr val="FF5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3"/>
            <p:cNvSpPr/>
            <p:nvPr/>
          </p:nvSpPr>
          <p:spPr>
            <a:xfrm>
              <a:off x="7287603" y="4292728"/>
              <a:ext cx="162870" cy="145316"/>
            </a:xfrm>
            <a:custGeom>
              <a:rect b="b" l="l" r="r" t="t"/>
              <a:pathLst>
                <a:path extrusionOk="0" h="4313" w="4834">
                  <a:moveTo>
                    <a:pt x="2417" y="1"/>
                  </a:moveTo>
                  <a:cubicBezTo>
                    <a:pt x="2162" y="512"/>
                    <a:pt x="1631" y="846"/>
                    <a:pt x="1052" y="846"/>
                  </a:cubicBezTo>
                  <a:lnTo>
                    <a:pt x="1" y="846"/>
                  </a:lnTo>
                  <a:lnTo>
                    <a:pt x="1" y="1896"/>
                  </a:lnTo>
                  <a:cubicBezTo>
                    <a:pt x="1" y="3232"/>
                    <a:pt x="1081" y="4312"/>
                    <a:pt x="2417" y="4312"/>
                  </a:cubicBezTo>
                  <a:cubicBezTo>
                    <a:pt x="3753" y="4312"/>
                    <a:pt x="4833" y="3232"/>
                    <a:pt x="4833" y="1896"/>
                  </a:cubicBezTo>
                  <a:lnTo>
                    <a:pt x="4833" y="846"/>
                  </a:lnTo>
                  <a:lnTo>
                    <a:pt x="3783" y="846"/>
                  </a:lnTo>
                  <a:cubicBezTo>
                    <a:pt x="3203" y="846"/>
                    <a:pt x="2672" y="512"/>
                    <a:pt x="2417" y="1"/>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3"/>
            <p:cNvSpPr/>
            <p:nvPr/>
          </p:nvSpPr>
          <p:spPr>
            <a:xfrm>
              <a:off x="7369005" y="4292728"/>
              <a:ext cx="81468" cy="145316"/>
            </a:xfrm>
            <a:custGeom>
              <a:rect b="b" l="l" r="r" t="t"/>
              <a:pathLst>
                <a:path extrusionOk="0" h="4313" w="2418">
                  <a:moveTo>
                    <a:pt x="1" y="1"/>
                  </a:moveTo>
                  <a:lnTo>
                    <a:pt x="1" y="4312"/>
                  </a:lnTo>
                  <a:cubicBezTo>
                    <a:pt x="1337" y="4312"/>
                    <a:pt x="2417" y="3232"/>
                    <a:pt x="2417" y="1896"/>
                  </a:cubicBezTo>
                  <a:lnTo>
                    <a:pt x="2417" y="846"/>
                  </a:lnTo>
                  <a:lnTo>
                    <a:pt x="1367" y="846"/>
                  </a:lnTo>
                  <a:cubicBezTo>
                    <a:pt x="787" y="846"/>
                    <a:pt x="256" y="512"/>
                    <a:pt x="1"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3"/>
            <p:cNvSpPr/>
            <p:nvPr/>
          </p:nvSpPr>
          <p:spPr>
            <a:xfrm>
              <a:off x="7455395" y="4451658"/>
              <a:ext cx="131401" cy="122708"/>
            </a:xfrm>
            <a:custGeom>
              <a:rect b="b" l="l" r="r" t="t"/>
              <a:pathLst>
                <a:path extrusionOk="0" h="3642" w="3900">
                  <a:moveTo>
                    <a:pt x="1480" y="1"/>
                  </a:moveTo>
                  <a:cubicBezTo>
                    <a:pt x="1307" y="1"/>
                    <a:pt x="1135" y="45"/>
                    <a:pt x="983" y="136"/>
                  </a:cubicBezTo>
                  <a:cubicBezTo>
                    <a:pt x="678" y="313"/>
                    <a:pt x="492" y="627"/>
                    <a:pt x="482" y="970"/>
                  </a:cubicBezTo>
                  <a:cubicBezTo>
                    <a:pt x="187" y="1147"/>
                    <a:pt x="1" y="1472"/>
                    <a:pt x="1" y="1815"/>
                  </a:cubicBezTo>
                  <a:cubicBezTo>
                    <a:pt x="1" y="2169"/>
                    <a:pt x="187" y="2483"/>
                    <a:pt x="482" y="2670"/>
                  </a:cubicBezTo>
                  <a:cubicBezTo>
                    <a:pt x="492" y="3013"/>
                    <a:pt x="678" y="3328"/>
                    <a:pt x="983" y="3504"/>
                  </a:cubicBezTo>
                  <a:cubicBezTo>
                    <a:pt x="1133" y="3594"/>
                    <a:pt x="1302" y="3638"/>
                    <a:pt x="1473" y="3638"/>
                  </a:cubicBezTo>
                  <a:cubicBezTo>
                    <a:pt x="1639" y="3638"/>
                    <a:pt x="1805" y="3597"/>
                    <a:pt x="1955" y="3515"/>
                  </a:cubicBezTo>
                  <a:cubicBezTo>
                    <a:pt x="2103" y="3593"/>
                    <a:pt x="2269" y="3642"/>
                    <a:pt x="2426" y="3642"/>
                  </a:cubicBezTo>
                  <a:cubicBezTo>
                    <a:pt x="2603" y="3642"/>
                    <a:pt x="2771" y="3593"/>
                    <a:pt x="2928" y="3504"/>
                  </a:cubicBezTo>
                  <a:cubicBezTo>
                    <a:pt x="3232" y="3328"/>
                    <a:pt x="3409" y="3013"/>
                    <a:pt x="3419" y="2670"/>
                  </a:cubicBezTo>
                  <a:cubicBezTo>
                    <a:pt x="3723" y="2483"/>
                    <a:pt x="3900" y="2169"/>
                    <a:pt x="3900" y="1815"/>
                  </a:cubicBezTo>
                  <a:cubicBezTo>
                    <a:pt x="3900" y="1472"/>
                    <a:pt x="3723" y="1147"/>
                    <a:pt x="3419" y="970"/>
                  </a:cubicBezTo>
                  <a:cubicBezTo>
                    <a:pt x="3409" y="627"/>
                    <a:pt x="3232" y="302"/>
                    <a:pt x="2928" y="136"/>
                  </a:cubicBezTo>
                  <a:cubicBezTo>
                    <a:pt x="2771" y="45"/>
                    <a:pt x="2598" y="1"/>
                    <a:pt x="2427" y="1"/>
                  </a:cubicBezTo>
                  <a:cubicBezTo>
                    <a:pt x="2265" y="1"/>
                    <a:pt x="2103" y="40"/>
                    <a:pt x="1955" y="116"/>
                  </a:cubicBezTo>
                  <a:cubicBezTo>
                    <a:pt x="1807" y="40"/>
                    <a:pt x="1644" y="1"/>
                    <a:pt x="1480" y="1"/>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3"/>
            <p:cNvSpPr/>
            <p:nvPr/>
          </p:nvSpPr>
          <p:spPr>
            <a:xfrm>
              <a:off x="7521231" y="4451658"/>
              <a:ext cx="65566" cy="122708"/>
            </a:xfrm>
            <a:custGeom>
              <a:rect b="b" l="l" r="r" t="t"/>
              <a:pathLst>
                <a:path extrusionOk="0" h="3642" w="1946">
                  <a:moveTo>
                    <a:pt x="473" y="1"/>
                  </a:moveTo>
                  <a:cubicBezTo>
                    <a:pt x="311" y="1"/>
                    <a:pt x="149" y="40"/>
                    <a:pt x="1" y="116"/>
                  </a:cubicBezTo>
                  <a:lnTo>
                    <a:pt x="1" y="3515"/>
                  </a:lnTo>
                  <a:cubicBezTo>
                    <a:pt x="149" y="3593"/>
                    <a:pt x="315" y="3642"/>
                    <a:pt x="472" y="3642"/>
                  </a:cubicBezTo>
                  <a:cubicBezTo>
                    <a:pt x="649" y="3642"/>
                    <a:pt x="817" y="3593"/>
                    <a:pt x="974" y="3504"/>
                  </a:cubicBezTo>
                  <a:cubicBezTo>
                    <a:pt x="1278" y="3328"/>
                    <a:pt x="1455" y="3013"/>
                    <a:pt x="1465" y="2670"/>
                  </a:cubicBezTo>
                  <a:cubicBezTo>
                    <a:pt x="1769" y="2483"/>
                    <a:pt x="1946" y="2169"/>
                    <a:pt x="1946" y="1815"/>
                  </a:cubicBezTo>
                  <a:cubicBezTo>
                    <a:pt x="1946" y="1472"/>
                    <a:pt x="1769" y="1147"/>
                    <a:pt x="1465" y="970"/>
                  </a:cubicBezTo>
                  <a:cubicBezTo>
                    <a:pt x="1455" y="627"/>
                    <a:pt x="1278" y="313"/>
                    <a:pt x="974" y="136"/>
                  </a:cubicBezTo>
                  <a:cubicBezTo>
                    <a:pt x="817" y="45"/>
                    <a:pt x="644" y="1"/>
                    <a:pt x="473" y="1"/>
                  </a:cubicBez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3"/>
            <p:cNvSpPr/>
            <p:nvPr/>
          </p:nvSpPr>
          <p:spPr>
            <a:xfrm>
              <a:off x="7510651" y="4502198"/>
              <a:ext cx="21226" cy="21226"/>
            </a:xfrm>
            <a:custGeom>
              <a:rect b="b" l="l" r="r" t="t"/>
              <a:pathLst>
                <a:path extrusionOk="0" h="630" w="630">
                  <a:moveTo>
                    <a:pt x="315" y="1"/>
                  </a:moveTo>
                  <a:cubicBezTo>
                    <a:pt x="138" y="1"/>
                    <a:pt x="1" y="148"/>
                    <a:pt x="1" y="315"/>
                  </a:cubicBezTo>
                  <a:cubicBezTo>
                    <a:pt x="1" y="492"/>
                    <a:pt x="138" y="629"/>
                    <a:pt x="315" y="629"/>
                  </a:cubicBezTo>
                  <a:cubicBezTo>
                    <a:pt x="482" y="629"/>
                    <a:pt x="629" y="492"/>
                    <a:pt x="629" y="315"/>
                  </a:cubicBezTo>
                  <a:cubicBezTo>
                    <a:pt x="629" y="148"/>
                    <a:pt x="482" y="1"/>
                    <a:pt x="315" y="1"/>
                  </a:cubicBezTo>
                  <a:close/>
                </a:path>
              </a:pathLst>
            </a:custGeom>
            <a:solidFill>
              <a:srgbClr val="E34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3"/>
            <p:cNvSpPr/>
            <p:nvPr/>
          </p:nvSpPr>
          <p:spPr>
            <a:xfrm>
              <a:off x="7521231" y="4502198"/>
              <a:ext cx="10647" cy="21226"/>
            </a:xfrm>
            <a:custGeom>
              <a:rect b="b" l="l" r="r" t="t"/>
              <a:pathLst>
                <a:path extrusionOk="0" h="630" w="316">
                  <a:moveTo>
                    <a:pt x="1" y="1"/>
                  </a:moveTo>
                  <a:lnTo>
                    <a:pt x="1" y="629"/>
                  </a:lnTo>
                  <a:cubicBezTo>
                    <a:pt x="168" y="629"/>
                    <a:pt x="315" y="492"/>
                    <a:pt x="315" y="315"/>
                  </a:cubicBezTo>
                  <a:cubicBezTo>
                    <a:pt x="315" y="148"/>
                    <a:pt x="168" y="1"/>
                    <a:pt x="1" y="1"/>
                  </a:cubicBezTo>
                  <a:close/>
                </a:path>
              </a:pathLst>
            </a:custGeom>
            <a:solidFill>
              <a:srgbClr val="E34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33"/>
          <p:cNvGrpSpPr/>
          <p:nvPr/>
        </p:nvGrpSpPr>
        <p:grpSpPr>
          <a:xfrm>
            <a:off x="4358276" y="1353580"/>
            <a:ext cx="427449" cy="425904"/>
            <a:chOff x="5340108" y="2244617"/>
            <a:chExt cx="363075" cy="361764"/>
          </a:xfrm>
        </p:grpSpPr>
        <p:sp>
          <p:nvSpPr>
            <p:cNvPr id="486" name="Google Shape;486;p33"/>
            <p:cNvSpPr/>
            <p:nvPr/>
          </p:nvSpPr>
          <p:spPr>
            <a:xfrm>
              <a:off x="5545973" y="2349201"/>
              <a:ext cx="56603" cy="53302"/>
            </a:xfrm>
            <a:custGeom>
              <a:rect b="b" l="l" r="r" t="t"/>
              <a:pathLst>
                <a:path extrusionOk="0" h="1582" w="1680">
                  <a:moveTo>
                    <a:pt x="0" y="0"/>
                  </a:moveTo>
                  <a:lnTo>
                    <a:pt x="0" y="1582"/>
                  </a:lnTo>
                  <a:lnTo>
                    <a:pt x="893" y="1582"/>
                  </a:lnTo>
                  <a:cubicBezTo>
                    <a:pt x="1326" y="1582"/>
                    <a:pt x="1679" y="1228"/>
                    <a:pt x="1679" y="786"/>
                  </a:cubicBezTo>
                  <a:cubicBezTo>
                    <a:pt x="1679" y="354"/>
                    <a:pt x="1326" y="0"/>
                    <a:pt x="89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3"/>
            <p:cNvSpPr/>
            <p:nvPr/>
          </p:nvSpPr>
          <p:spPr>
            <a:xfrm>
              <a:off x="5368579" y="2349201"/>
              <a:ext cx="56603" cy="53302"/>
            </a:xfrm>
            <a:custGeom>
              <a:rect b="b" l="l" r="r" t="t"/>
              <a:pathLst>
                <a:path extrusionOk="0" h="1582" w="1680">
                  <a:moveTo>
                    <a:pt x="786" y="0"/>
                  </a:moveTo>
                  <a:cubicBezTo>
                    <a:pt x="354" y="0"/>
                    <a:pt x="1" y="354"/>
                    <a:pt x="1" y="786"/>
                  </a:cubicBezTo>
                  <a:cubicBezTo>
                    <a:pt x="1" y="1228"/>
                    <a:pt x="354" y="1582"/>
                    <a:pt x="786" y="1582"/>
                  </a:cubicBezTo>
                  <a:lnTo>
                    <a:pt x="1680" y="1582"/>
                  </a:lnTo>
                  <a:lnTo>
                    <a:pt x="1680"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3"/>
            <p:cNvSpPr/>
            <p:nvPr/>
          </p:nvSpPr>
          <p:spPr>
            <a:xfrm>
              <a:off x="5340108" y="2484210"/>
              <a:ext cx="290901" cy="122169"/>
            </a:xfrm>
            <a:custGeom>
              <a:rect b="b" l="l" r="r" t="t"/>
              <a:pathLst>
                <a:path extrusionOk="0" h="3626" w="8634">
                  <a:moveTo>
                    <a:pt x="2426" y="0"/>
                  </a:moveTo>
                  <a:cubicBezTo>
                    <a:pt x="1091" y="0"/>
                    <a:pt x="1" y="1091"/>
                    <a:pt x="1" y="2427"/>
                  </a:cubicBezTo>
                  <a:lnTo>
                    <a:pt x="1" y="3311"/>
                  </a:lnTo>
                  <a:cubicBezTo>
                    <a:pt x="1" y="3477"/>
                    <a:pt x="138" y="3625"/>
                    <a:pt x="315" y="3625"/>
                  </a:cubicBezTo>
                  <a:lnTo>
                    <a:pt x="1474" y="3625"/>
                  </a:lnTo>
                  <a:lnTo>
                    <a:pt x="1788" y="3261"/>
                  </a:lnTo>
                  <a:lnTo>
                    <a:pt x="2103" y="3625"/>
                  </a:lnTo>
                  <a:lnTo>
                    <a:pt x="8320" y="3625"/>
                  </a:lnTo>
                  <a:cubicBezTo>
                    <a:pt x="8487" y="3625"/>
                    <a:pt x="8634" y="3477"/>
                    <a:pt x="8634" y="3311"/>
                  </a:cubicBezTo>
                  <a:lnTo>
                    <a:pt x="8634" y="2427"/>
                  </a:lnTo>
                  <a:cubicBezTo>
                    <a:pt x="8634" y="1091"/>
                    <a:pt x="7544" y="0"/>
                    <a:pt x="6208" y="0"/>
                  </a:cubicBezTo>
                  <a:lnTo>
                    <a:pt x="5894" y="0"/>
                  </a:lnTo>
                  <a:lnTo>
                    <a:pt x="4312" y="423"/>
                  </a:lnTo>
                  <a:lnTo>
                    <a:pt x="2741" y="0"/>
                  </a:ln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3"/>
            <p:cNvSpPr/>
            <p:nvPr/>
          </p:nvSpPr>
          <p:spPr>
            <a:xfrm>
              <a:off x="5485393" y="2484210"/>
              <a:ext cx="145619" cy="122169"/>
            </a:xfrm>
            <a:custGeom>
              <a:rect b="b" l="l" r="r" t="t"/>
              <a:pathLst>
                <a:path extrusionOk="0" h="3626" w="4322">
                  <a:moveTo>
                    <a:pt x="1582" y="0"/>
                  </a:moveTo>
                  <a:lnTo>
                    <a:pt x="0" y="423"/>
                  </a:lnTo>
                  <a:lnTo>
                    <a:pt x="0" y="3625"/>
                  </a:lnTo>
                  <a:lnTo>
                    <a:pt x="4008" y="3625"/>
                  </a:lnTo>
                  <a:cubicBezTo>
                    <a:pt x="4175" y="3625"/>
                    <a:pt x="4322" y="3477"/>
                    <a:pt x="4322" y="3311"/>
                  </a:cubicBezTo>
                  <a:lnTo>
                    <a:pt x="4322" y="2427"/>
                  </a:lnTo>
                  <a:cubicBezTo>
                    <a:pt x="4322" y="1091"/>
                    <a:pt x="3232" y="0"/>
                    <a:pt x="1896" y="0"/>
                  </a:cubicBez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3"/>
            <p:cNvSpPr/>
            <p:nvPr/>
          </p:nvSpPr>
          <p:spPr>
            <a:xfrm>
              <a:off x="5432427" y="2450449"/>
              <a:ext cx="106266" cy="97675"/>
            </a:xfrm>
            <a:custGeom>
              <a:rect b="b" l="l" r="r" t="t"/>
              <a:pathLst>
                <a:path extrusionOk="0" h="2899" w="3154">
                  <a:moveTo>
                    <a:pt x="629" y="1"/>
                  </a:moveTo>
                  <a:lnTo>
                    <a:pt x="629" y="1002"/>
                  </a:lnTo>
                  <a:lnTo>
                    <a:pt x="1" y="1002"/>
                  </a:lnTo>
                  <a:lnTo>
                    <a:pt x="1" y="1317"/>
                  </a:lnTo>
                  <a:cubicBezTo>
                    <a:pt x="1" y="2191"/>
                    <a:pt x="708" y="2898"/>
                    <a:pt x="1572" y="2898"/>
                  </a:cubicBezTo>
                  <a:cubicBezTo>
                    <a:pt x="2447" y="2898"/>
                    <a:pt x="3154" y="2191"/>
                    <a:pt x="3154" y="1317"/>
                  </a:cubicBezTo>
                  <a:lnTo>
                    <a:pt x="3154" y="1002"/>
                  </a:lnTo>
                  <a:lnTo>
                    <a:pt x="2525" y="1002"/>
                  </a:lnTo>
                  <a:lnTo>
                    <a:pt x="2525"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3"/>
            <p:cNvSpPr/>
            <p:nvPr/>
          </p:nvSpPr>
          <p:spPr>
            <a:xfrm>
              <a:off x="5485393" y="2450449"/>
              <a:ext cx="53302" cy="97675"/>
            </a:xfrm>
            <a:custGeom>
              <a:rect b="b" l="l" r="r" t="t"/>
              <a:pathLst>
                <a:path extrusionOk="0" h="2899" w="1582">
                  <a:moveTo>
                    <a:pt x="0" y="1"/>
                  </a:moveTo>
                  <a:lnTo>
                    <a:pt x="0" y="2898"/>
                  </a:lnTo>
                  <a:cubicBezTo>
                    <a:pt x="875" y="2898"/>
                    <a:pt x="1582" y="2191"/>
                    <a:pt x="1582" y="1317"/>
                  </a:cubicBezTo>
                  <a:lnTo>
                    <a:pt x="1582" y="1002"/>
                  </a:lnTo>
                  <a:lnTo>
                    <a:pt x="953" y="1002"/>
                  </a:lnTo>
                  <a:lnTo>
                    <a:pt x="953"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3"/>
            <p:cNvSpPr/>
            <p:nvPr/>
          </p:nvSpPr>
          <p:spPr>
            <a:xfrm>
              <a:off x="5389772" y="2558672"/>
              <a:ext cx="21193" cy="47709"/>
            </a:xfrm>
            <a:custGeom>
              <a:rect b="b" l="l" r="r" t="t"/>
              <a:pathLst>
                <a:path extrusionOk="0" h="1416" w="629">
                  <a:moveTo>
                    <a:pt x="314" y="1"/>
                  </a:moveTo>
                  <a:cubicBezTo>
                    <a:pt x="138" y="1"/>
                    <a:pt x="0" y="148"/>
                    <a:pt x="0" y="315"/>
                  </a:cubicBezTo>
                  <a:lnTo>
                    <a:pt x="0" y="1415"/>
                  </a:lnTo>
                  <a:lnTo>
                    <a:pt x="629" y="1415"/>
                  </a:lnTo>
                  <a:lnTo>
                    <a:pt x="629" y="315"/>
                  </a:lnTo>
                  <a:cubicBezTo>
                    <a:pt x="629" y="148"/>
                    <a:pt x="491" y="1"/>
                    <a:pt x="314" y="1"/>
                  </a:cubicBez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3"/>
            <p:cNvSpPr/>
            <p:nvPr/>
          </p:nvSpPr>
          <p:spPr>
            <a:xfrm>
              <a:off x="5550892" y="2538827"/>
              <a:ext cx="141677" cy="56940"/>
            </a:xfrm>
            <a:custGeom>
              <a:rect b="b" l="l" r="r" t="t"/>
              <a:pathLst>
                <a:path extrusionOk="0" h="1690" w="4205">
                  <a:moveTo>
                    <a:pt x="836" y="0"/>
                  </a:moveTo>
                  <a:cubicBezTo>
                    <a:pt x="374" y="0"/>
                    <a:pt x="1" y="383"/>
                    <a:pt x="1" y="845"/>
                  </a:cubicBezTo>
                  <a:cubicBezTo>
                    <a:pt x="1" y="1306"/>
                    <a:pt x="374" y="1690"/>
                    <a:pt x="836" y="1690"/>
                  </a:cubicBezTo>
                  <a:lnTo>
                    <a:pt x="4205" y="1690"/>
                  </a:lnTo>
                  <a:lnTo>
                    <a:pt x="4205" y="0"/>
                  </a:ln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3"/>
            <p:cNvSpPr/>
            <p:nvPr/>
          </p:nvSpPr>
          <p:spPr>
            <a:xfrm>
              <a:off x="5621715" y="2538827"/>
              <a:ext cx="70855" cy="56940"/>
            </a:xfrm>
            <a:custGeom>
              <a:rect b="b" l="l" r="r" t="t"/>
              <a:pathLst>
                <a:path extrusionOk="0" h="1690" w="2103">
                  <a:moveTo>
                    <a:pt x="1" y="0"/>
                  </a:moveTo>
                  <a:lnTo>
                    <a:pt x="1" y="1690"/>
                  </a:lnTo>
                  <a:lnTo>
                    <a:pt x="2103" y="1690"/>
                  </a:lnTo>
                  <a:lnTo>
                    <a:pt x="2103"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3"/>
            <p:cNvSpPr/>
            <p:nvPr/>
          </p:nvSpPr>
          <p:spPr>
            <a:xfrm>
              <a:off x="5540010" y="2528247"/>
              <a:ext cx="163173" cy="78133"/>
            </a:xfrm>
            <a:custGeom>
              <a:rect b="b" l="l" r="r" t="t"/>
              <a:pathLst>
                <a:path extrusionOk="0" h="2319" w="4843">
                  <a:moveTo>
                    <a:pt x="1159" y="0"/>
                  </a:moveTo>
                  <a:cubicBezTo>
                    <a:pt x="520" y="0"/>
                    <a:pt x="0" y="520"/>
                    <a:pt x="0" y="1159"/>
                  </a:cubicBezTo>
                  <a:cubicBezTo>
                    <a:pt x="0" y="1797"/>
                    <a:pt x="520" y="2318"/>
                    <a:pt x="1159" y="2318"/>
                  </a:cubicBezTo>
                  <a:lnTo>
                    <a:pt x="4528" y="2318"/>
                  </a:lnTo>
                  <a:cubicBezTo>
                    <a:pt x="4705" y="2318"/>
                    <a:pt x="4842" y="2170"/>
                    <a:pt x="4842" y="2004"/>
                  </a:cubicBezTo>
                  <a:cubicBezTo>
                    <a:pt x="4842" y="1827"/>
                    <a:pt x="4705" y="1689"/>
                    <a:pt x="4528" y="1689"/>
                  </a:cubicBezTo>
                  <a:lnTo>
                    <a:pt x="1159" y="1689"/>
                  </a:lnTo>
                  <a:cubicBezTo>
                    <a:pt x="874" y="1689"/>
                    <a:pt x="638" y="1454"/>
                    <a:pt x="638" y="1159"/>
                  </a:cubicBezTo>
                  <a:cubicBezTo>
                    <a:pt x="638" y="864"/>
                    <a:pt x="874" y="629"/>
                    <a:pt x="1159" y="629"/>
                  </a:cubicBezTo>
                  <a:lnTo>
                    <a:pt x="4528" y="629"/>
                  </a:lnTo>
                  <a:cubicBezTo>
                    <a:pt x="4705" y="629"/>
                    <a:pt x="4842" y="491"/>
                    <a:pt x="4842" y="314"/>
                  </a:cubicBezTo>
                  <a:cubicBezTo>
                    <a:pt x="4842" y="147"/>
                    <a:pt x="4705" y="0"/>
                    <a:pt x="4528" y="0"/>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3"/>
            <p:cNvSpPr/>
            <p:nvPr/>
          </p:nvSpPr>
          <p:spPr>
            <a:xfrm>
              <a:off x="5621715" y="2528247"/>
              <a:ext cx="81468" cy="21193"/>
            </a:xfrm>
            <a:custGeom>
              <a:rect b="b" l="l" r="r" t="t"/>
              <a:pathLst>
                <a:path extrusionOk="0" h="629" w="2418">
                  <a:moveTo>
                    <a:pt x="1" y="0"/>
                  </a:moveTo>
                  <a:lnTo>
                    <a:pt x="1" y="629"/>
                  </a:lnTo>
                  <a:lnTo>
                    <a:pt x="2103" y="629"/>
                  </a:lnTo>
                  <a:cubicBezTo>
                    <a:pt x="2280" y="629"/>
                    <a:pt x="2417" y="491"/>
                    <a:pt x="2417" y="314"/>
                  </a:cubicBezTo>
                  <a:cubicBezTo>
                    <a:pt x="2417" y="147"/>
                    <a:pt x="2280" y="0"/>
                    <a:pt x="2103" y="0"/>
                  </a:cubicBez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3"/>
            <p:cNvSpPr/>
            <p:nvPr/>
          </p:nvSpPr>
          <p:spPr>
            <a:xfrm>
              <a:off x="5621715" y="2585155"/>
              <a:ext cx="81468" cy="21226"/>
            </a:xfrm>
            <a:custGeom>
              <a:rect b="b" l="l" r="r" t="t"/>
              <a:pathLst>
                <a:path extrusionOk="0" h="630" w="2418">
                  <a:moveTo>
                    <a:pt x="1" y="0"/>
                  </a:moveTo>
                  <a:lnTo>
                    <a:pt x="1" y="629"/>
                  </a:lnTo>
                  <a:lnTo>
                    <a:pt x="2103" y="629"/>
                  </a:lnTo>
                  <a:cubicBezTo>
                    <a:pt x="2280" y="629"/>
                    <a:pt x="2417" y="481"/>
                    <a:pt x="2417" y="315"/>
                  </a:cubicBezTo>
                  <a:cubicBezTo>
                    <a:pt x="2417" y="138"/>
                    <a:pt x="2280" y="0"/>
                    <a:pt x="2103" y="0"/>
                  </a:cubicBez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3"/>
            <p:cNvSpPr/>
            <p:nvPr/>
          </p:nvSpPr>
          <p:spPr>
            <a:xfrm>
              <a:off x="5403991" y="2320057"/>
              <a:ext cx="163173" cy="158557"/>
            </a:xfrm>
            <a:custGeom>
              <a:rect b="b" l="l" r="r" t="t"/>
              <a:pathLst>
                <a:path extrusionOk="0" h="4706" w="4843">
                  <a:moveTo>
                    <a:pt x="314" y="1"/>
                  </a:moveTo>
                  <a:cubicBezTo>
                    <a:pt x="138" y="1"/>
                    <a:pt x="0" y="149"/>
                    <a:pt x="0" y="325"/>
                  </a:cubicBezTo>
                  <a:lnTo>
                    <a:pt x="0" y="2290"/>
                  </a:lnTo>
                  <a:cubicBezTo>
                    <a:pt x="0" y="3625"/>
                    <a:pt x="1081" y="4706"/>
                    <a:pt x="2416" y="4706"/>
                  </a:cubicBezTo>
                  <a:cubicBezTo>
                    <a:pt x="3752" y="4706"/>
                    <a:pt x="4843" y="3625"/>
                    <a:pt x="4843" y="2290"/>
                  </a:cubicBezTo>
                  <a:lnTo>
                    <a:pt x="4843" y="1975"/>
                  </a:lnTo>
                  <a:lnTo>
                    <a:pt x="4420" y="1"/>
                  </a:ln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3"/>
            <p:cNvSpPr/>
            <p:nvPr/>
          </p:nvSpPr>
          <p:spPr>
            <a:xfrm>
              <a:off x="5485393" y="2320057"/>
              <a:ext cx="81772" cy="158557"/>
            </a:xfrm>
            <a:custGeom>
              <a:rect b="b" l="l" r="r" t="t"/>
              <a:pathLst>
                <a:path extrusionOk="0" h="4706" w="2427">
                  <a:moveTo>
                    <a:pt x="0" y="1"/>
                  </a:moveTo>
                  <a:lnTo>
                    <a:pt x="0" y="4706"/>
                  </a:lnTo>
                  <a:cubicBezTo>
                    <a:pt x="1336" y="4706"/>
                    <a:pt x="2427" y="3625"/>
                    <a:pt x="2427" y="2290"/>
                  </a:cubicBezTo>
                  <a:lnTo>
                    <a:pt x="2427" y="1975"/>
                  </a:lnTo>
                  <a:lnTo>
                    <a:pt x="2004"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3"/>
            <p:cNvSpPr/>
            <p:nvPr/>
          </p:nvSpPr>
          <p:spPr>
            <a:xfrm>
              <a:off x="5375520" y="2244617"/>
              <a:ext cx="191643" cy="142014"/>
            </a:xfrm>
            <a:custGeom>
              <a:rect b="b" l="l" r="r" t="t"/>
              <a:pathLst>
                <a:path extrusionOk="0" h="4215" w="5688">
                  <a:moveTo>
                    <a:pt x="1386" y="0"/>
                  </a:moveTo>
                  <a:cubicBezTo>
                    <a:pt x="629" y="0"/>
                    <a:pt x="0" y="620"/>
                    <a:pt x="0" y="1375"/>
                  </a:cubicBezTo>
                  <a:cubicBezTo>
                    <a:pt x="0" y="2240"/>
                    <a:pt x="708" y="2947"/>
                    <a:pt x="1582" y="2947"/>
                  </a:cubicBezTo>
                  <a:lnTo>
                    <a:pt x="4322" y="2947"/>
                  </a:lnTo>
                  <a:lnTo>
                    <a:pt x="4322" y="3154"/>
                  </a:lnTo>
                  <a:cubicBezTo>
                    <a:pt x="4322" y="3743"/>
                    <a:pt x="4793" y="4214"/>
                    <a:pt x="5373" y="4214"/>
                  </a:cubicBezTo>
                  <a:lnTo>
                    <a:pt x="5688" y="4214"/>
                  </a:lnTo>
                  <a:lnTo>
                    <a:pt x="5688" y="2004"/>
                  </a:lnTo>
                  <a:cubicBezTo>
                    <a:pt x="5688" y="1356"/>
                    <a:pt x="5167" y="845"/>
                    <a:pt x="4529" y="845"/>
                  </a:cubicBezTo>
                  <a:lnTo>
                    <a:pt x="2731" y="845"/>
                  </a:lnTo>
                  <a:cubicBezTo>
                    <a:pt x="2604" y="845"/>
                    <a:pt x="2534" y="757"/>
                    <a:pt x="2505" y="718"/>
                  </a:cubicBezTo>
                  <a:cubicBezTo>
                    <a:pt x="2486" y="679"/>
                    <a:pt x="2436" y="580"/>
                    <a:pt x="2495" y="452"/>
                  </a:cubicBezTo>
                  <a:cubicBezTo>
                    <a:pt x="2554" y="334"/>
                    <a:pt x="2534" y="187"/>
                    <a:pt x="2436" y="89"/>
                  </a:cubicBezTo>
                  <a:cubicBezTo>
                    <a:pt x="2368" y="30"/>
                    <a:pt x="2289" y="0"/>
                    <a:pt x="2201" y="0"/>
                  </a:cubicBezTo>
                  <a:close/>
                </a:path>
              </a:pathLst>
            </a:custGeom>
            <a:solidFill>
              <a:srgbClr val="E34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3"/>
            <p:cNvSpPr/>
            <p:nvPr/>
          </p:nvSpPr>
          <p:spPr>
            <a:xfrm>
              <a:off x="5485393" y="2273088"/>
              <a:ext cx="81772" cy="113544"/>
            </a:xfrm>
            <a:custGeom>
              <a:rect b="b" l="l" r="r" t="t"/>
              <a:pathLst>
                <a:path extrusionOk="0" h="3370" w="2427">
                  <a:moveTo>
                    <a:pt x="0" y="0"/>
                  </a:moveTo>
                  <a:lnTo>
                    <a:pt x="0" y="2102"/>
                  </a:lnTo>
                  <a:lnTo>
                    <a:pt x="1061" y="2102"/>
                  </a:lnTo>
                  <a:lnTo>
                    <a:pt x="1061" y="2309"/>
                  </a:lnTo>
                  <a:cubicBezTo>
                    <a:pt x="1061" y="2898"/>
                    <a:pt x="1532" y="3369"/>
                    <a:pt x="2112" y="3369"/>
                  </a:cubicBezTo>
                  <a:lnTo>
                    <a:pt x="2427" y="3369"/>
                  </a:lnTo>
                  <a:lnTo>
                    <a:pt x="2427" y="1159"/>
                  </a:lnTo>
                  <a:cubicBezTo>
                    <a:pt x="2427" y="511"/>
                    <a:pt x="1906" y="0"/>
                    <a:pt x="1268" y="0"/>
                  </a:cubicBezTo>
                  <a:close/>
                </a:path>
              </a:pathLst>
            </a:custGeom>
            <a:solidFill>
              <a:srgbClr val="E34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 name="Google Shape;502;p33"/>
          <p:cNvGrpSpPr/>
          <p:nvPr/>
        </p:nvGrpSpPr>
        <p:grpSpPr>
          <a:xfrm>
            <a:off x="1634577" y="3093153"/>
            <a:ext cx="427447" cy="427801"/>
            <a:chOff x="5340108" y="2899546"/>
            <a:chExt cx="363074" cy="363374"/>
          </a:xfrm>
        </p:grpSpPr>
        <p:sp>
          <p:nvSpPr>
            <p:cNvPr id="503" name="Google Shape;503;p33"/>
            <p:cNvSpPr/>
            <p:nvPr/>
          </p:nvSpPr>
          <p:spPr>
            <a:xfrm>
              <a:off x="5340108" y="2936609"/>
              <a:ext cx="363070" cy="326312"/>
            </a:xfrm>
            <a:custGeom>
              <a:rect b="b" l="l" r="r" t="t"/>
              <a:pathLst>
                <a:path extrusionOk="0" h="9685" w="10776">
                  <a:moveTo>
                    <a:pt x="315" y="0"/>
                  </a:moveTo>
                  <a:cubicBezTo>
                    <a:pt x="138" y="0"/>
                    <a:pt x="1" y="138"/>
                    <a:pt x="1" y="315"/>
                  </a:cubicBezTo>
                  <a:lnTo>
                    <a:pt x="1" y="8103"/>
                  </a:lnTo>
                  <a:cubicBezTo>
                    <a:pt x="1" y="8280"/>
                    <a:pt x="138" y="8417"/>
                    <a:pt x="315" y="8417"/>
                  </a:cubicBezTo>
                  <a:lnTo>
                    <a:pt x="3841" y="8417"/>
                  </a:lnTo>
                  <a:cubicBezTo>
                    <a:pt x="3989" y="9134"/>
                    <a:pt x="4627" y="9685"/>
                    <a:pt x="5393" y="9685"/>
                  </a:cubicBezTo>
                  <a:cubicBezTo>
                    <a:pt x="6149" y="9685"/>
                    <a:pt x="6787" y="9134"/>
                    <a:pt x="6935" y="8417"/>
                  </a:cubicBezTo>
                  <a:lnTo>
                    <a:pt x="10461" y="8417"/>
                  </a:lnTo>
                  <a:cubicBezTo>
                    <a:pt x="10638" y="8417"/>
                    <a:pt x="10775" y="8280"/>
                    <a:pt x="10775" y="8103"/>
                  </a:cubicBezTo>
                  <a:lnTo>
                    <a:pt x="10775" y="315"/>
                  </a:lnTo>
                  <a:cubicBezTo>
                    <a:pt x="10775" y="138"/>
                    <a:pt x="10638" y="0"/>
                    <a:pt x="10461" y="0"/>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3"/>
            <p:cNvSpPr/>
            <p:nvPr/>
          </p:nvSpPr>
          <p:spPr>
            <a:xfrm>
              <a:off x="5521782" y="2936609"/>
              <a:ext cx="181400" cy="326312"/>
            </a:xfrm>
            <a:custGeom>
              <a:rect b="b" l="l" r="r" t="t"/>
              <a:pathLst>
                <a:path extrusionOk="0" h="9685" w="5384">
                  <a:moveTo>
                    <a:pt x="1" y="0"/>
                  </a:moveTo>
                  <a:lnTo>
                    <a:pt x="1" y="9685"/>
                  </a:lnTo>
                  <a:cubicBezTo>
                    <a:pt x="757" y="9685"/>
                    <a:pt x="1395" y="9134"/>
                    <a:pt x="1543" y="8417"/>
                  </a:cubicBezTo>
                  <a:lnTo>
                    <a:pt x="5069" y="8417"/>
                  </a:lnTo>
                  <a:cubicBezTo>
                    <a:pt x="5246" y="8417"/>
                    <a:pt x="5383" y="8280"/>
                    <a:pt x="5383" y="8103"/>
                  </a:cubicBezTo>
                  <a:lnTo>
                    <a:pt x="5383" y="315"/>
                  </a:lnTo>
                  <a:cubicBezTo>
                    <a:pt x="5383" y="138"/>
                    <a:pt x="5246" y="0"/>
                    <a:pt x="5069" y="0"/>
                  </a:cubicBez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3"/>
            <p:cNvSpPr/>
            <p:nvPr/>
          </p:nvSpPr>
          <p:spPr>
            <a:xfrm>
              <a:off x="5382798" y="2899546"/>
              <a:ext cx="277997" cy="320685"/>
            </a:xfrm>
            <a:custGeom>
              <a:rect b="b" l="l" r="r" t="t"/>
              <a:pathLst>
                <a:path extrusionOk="0" h="9518" w="8251">
                  <a:moveTo>
                    <a:pt x="315" y="0"/>
                  </a:moveTo>
                  <a:cubicBezTo>
                    <a:pt x="138" y="0"/>
                    <a:pt x="1" y="147"/>
                    <a:pt x="1" y="324"/>
                  </a:cubicBezTo>
                  <a:lnTo>
                    <a:pt x="1" y="7936"/>
                  </a:lnTo>
                  <a:cubicBezTo>
                    <a:pt x="1" y="8113"/>
                    <a:pt x="138" y="8250"/>
                    <a:pt x="315" y="8250"/>
                  </a:cubicBezTo>
                  <a:lnTo>
                    <a:pt x="2859" y="8250"/>
                  </a:lnTo>
                  <a:cubicBezTo>
                    <a:pt x="3379" y="8250"/>
                    <a:pt x="3811" y="8683"/>
                    <a:pt x="3811" y="9203"/>
                  </a:cubicBezTo>
                  <a:cubicBezTo>
                    <a:pt x="3811" y="9380"/>
                    <a:pt x="3949" y="9517"/>
                    <a:pt x="4126" y="9517"/>
                  </a:cubicBezTo>
                  <a:cubicBezTo>
                    <a:pt x="4293" y="9517"/>
                    <a:pt x="4440" y="9380"/>
                    <a:pt x="4440" y="9203"/>
                  </a:cubicBezTo>
                  <a:cubicBezTo>
                    <a:pt x="4440" y="8683"/>
                    <a:pt x="4863" y="8250"/>
                    <a:pt x="5383" y="8250"/>
                  </a:cubicBezTo>
                  <a:lnTo>
                    <a:pt x="7937" y="8250"/>
                  </a:lnTo>
                  <a:cubicBezTo>
                    <a:pt x="8104" y="8250"/>
                    <a:pt x="8251" y="8113"/>
                    <a:pt x="8251" y="7936"/>
                  </a:cubicBezTo>
                  <a:lnTo>
                    <a:pt x="8251" y="324"/>
                  </a:lnTo>
                  <a:cubicBezTo>
                    <a:pt x="8251" y="147"/>
                    <a:pt x="8104" y="0"/>
                    <a:pt x="7937" y="0"/>
                  </a:cubicBezTo>
                  <a:lnTo>
                    <a:pt x="6827" y="0"/>
                  </a:lnTo>
                  <a:lnTo>
                    <a:pt x="6188" y="422"/>
                  </a:lnTo>
                  <a:lnTo>
                    <a:pt x="5540" y="0"/>
                  </a:lnTo>
                  <a:lnTo>
                    <a:pt x="5383" y="0"/>
                  </a:lnTo>
                  <a:cubicBezTo>
                    <a:pt x="4872" y="0"/>
                    <a:pt x="4411" y="256"/>
                    <a:pt x="4126" y="638"/>
                  </a:cubicBezTo>
                  <a:cubicBezTo>
                    <a:pt x="3831" y="256"/>
                    <a:pt x="3379" y="0"/>
                    <a:pt x="2859" y="0"/>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3"/>
            <p:cNvSpPr/>
            <p:nvPr/>
          </p:nvSpPr>
          <p:spPr>
            <a:xfrm>
              <a:off x="5521782" y="2899546"/>
              <a:ext cx="139015" cy="320685"/>
            </a:xfrm>
            <a:custGeom>
              <a:rect b="b" l="l" r="r" t="t"/>
              <a:pathLst>
                <a:path extrusionOk="0" h="9518" w="4126">
                  <a:moveTo>
                    <a:pt x="1258" y="0"/>
                  </a:moveTo>
                  <a:cubicBezTo>
                    <a:pt x="747" y="0"/>
                    <a:pt x="286" y="256"/>
                    <a:pt x="1" y="638"/>
                  </a:cubicBezTo>
                  <a:lnTo>
                    <a:pt x="1" y="9517"/>
                  </a:lnTo>
                  <a:cubicBezTo>
                    <a:pt x="168" y="9517"/>
                    <a:pt x="315" y="9380"/>
                    <a:pt x="315" y="9203"/>
                  </a:cubicBezTo>
                  <a:cubicBezTo>
                    <a:pt x="315" y="8683"/>
                    <a:pt x="738" y="8250"/>
                    <a:pt x="1258" y="8250"/>
                  </a:cubicBezTo>
                  <a:lnTo>
                    <a:pt x="3812" y="8250"/>
                  </a:lnTo>
                  <a:cubicBezTo>
                    <a:pt x="3979" y="8250"/>
                    <a:pt x="4126" y="8113"/>
                    <a:pt x="4126" y="7936"/>
                  </a:cubicBezTo>
                  <a:lnTo>
                    <a:pt x="4126" y="324"/>
                  </a:lnTo>
                  <a:cubicBezTo>
                    <a:pt x="4126" y="147"/>
                    <a:pt x="3979" y="0"/>
                    <a:pt x="3812" y="0"/>
                  </a:cubicBezTo>
                  <a:lnTo>
                    <a:pt x="2702" y="0"/>
                  </a:lnTo>
                  <a:lnTo>
                    <a:pt x="2063" y="422"/>
                  </a:lnTo>
                  <a:lnTo>
                    <a:pt x="1415"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3"/>
            <p:cNvSpPr/>
            <p:nvPr/>
          </p:nvSpPr>
          <p:spPr>
            <a:xfrm>
              <a:off x="5419860" y="2943550"/>
              <a:ext cx="64589" cy="21530"/>
            </a:xfrm>
            <a:custGeom>
              <a:rect b="b" l="l" r="r" t="t"/>
              <a:pathLst>
                <a:path extrusionOk="0" h="639" w="1917">
                  <a:moveTo>
                    <a:pt x="315" y="0"/>
                  </a:moveTo>
                  <a:cubicBezTo>
                    <a:pt x="148" y="0"/>
                    <a:pt x="1" y="148"/>
                    <a:pt x="1" y="314"/>
                  </a:cubicBezTo>
                  <a:cubicBezTo>
                    <a:pt x="1" y="491"/>
                    <a:pt x="148" y="639"/>
                    <a:pt x="315" y="639"/>
                  </a:cubicBezTo>
                  <a:lnTo>
                    <a:pt x="1602" y="639"/>
                  </a:lnTo>
                  <a:cubicBezTo>
                    <a:pt x="1779" y="639"/>
                    <a:pt x="1916" y="491"/>
                    <a:pt x="1916" y="314"/>
                  </a:cubicBezTo>
                  <a:cubicBezTo>
                    <a:pt x="1916" y="148"/>
                    <a:pt x="1779" y="0"/>
                    <a:pt x="1602" y="0"/>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3"/>
            <p:cNvSpPr/>
            <p:nvPr/>
          </p:nvSpPr>
          <p:spPr>
            <a:xfrm>
              <a:off x="5419860" y="2986239"/>
              <a:ext cx="64589" cy="21226"/>
            </a:xfrm>
            <a:custGeom>
              <a:rect b="b" l="l" r="r" t="t"/>
              <a:pathLst>
                <a:path extrusionOk="0" h="630" w="1917">
                  <a:moveTo>
                    <a:pt x="315" y="0"/>
                  </a:moveTo>
                  <a:cubicBezTo>
                    <a:pt x="148" y="0"/>
                    <a:pt x="1" y="138"/>
                    <a:pt x="1" y="315"/>
                  </a:cubicBezTo>
                  <a:cubicBezTo>
                    <a:pt x="1" y="492"/>
                    <a:pt x="148" y="629"/>
                    <a:pt x="315" y="629"/>
                  </a:cubicBezTo>
                  <a:lnTo>
                    <a:pt x="1602" y="629"/>
                  </a:lnTo>
                  <a:cubicBezTo>
                    <a:pt x="1779" y="629"/>
                    <a:pt x="1916" y="492"/>
                    <a:pt x="1916" y="315"/>
                  </a:cubicBezTo>
                  <a:cubicBezTo>
                    <a:pt x="1916" y="138"/>
                    <a:pt x="1779" y="0"/>
                    <a:pt x="1602" y="0"/>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3"/>
            <p:cNvSpPr/>
            <p:nvPr/>
          </p:nvSpPr>
          <p:spPr>
            <a:xfrm>
              <a:off x="5419860" y="3028591"/>
              <a:ext cx="64589" cy="21530"/>
            </a:xfrm>
            <a:custGeom>
              <a:rect b="b" l="l" r="r" t="t"/>
              <a:pathLst>
                <a:path extrusionOk="0" h="639" w="1917">
                  <a:moveTo>
                    <a:pt x="315" y="1"/>
                  </a:moveTo>
                  <a:cubicBezTo>
                    <a:pt x="148" y="1"/>
                    <a:pt x="1" y="148"/>
                    <a:pt x="1" y="324"/>
                  </a:cubicBezTo>
                  <a:cubicBezTo>
                    <a:pt x="1" y="492"/>
                    <a:pt x="148" y="639"/>
                    <a:pt x="315" y="639"/>
                  </a:cubicBezTo>
                  <a:lnTo>
                    <a:pt x="1602" y="639"/>
                  </a:lnTo>
                  <a:cubicBezTo>
                    <a:pt x="1779" y="639"/>
                    <a:pt x="1916" y="492"/>
                    <a:pt x="1916" y="324"/>
                  </a:cubicBezTo>
                  <a:cubicBezTo>
                    <a:pt x="1916" y="148"/>
                    <a:pt x="1779" y="1"/>
                    <a:pt x="1602" y="1"/>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3"/>
            <p:cNvSpPr/>
            <p:nvPr/>
          </p:nvSpPr>
          <p:spPr>
            <a:xfrm>
              <a:off x="5419860" y="3071281"/>
              <a:ext cx="64589" cy="21193"/>
            </a:xfrm>
            <a:custGeom>
              <a:rect b="b" l="l" r="r" t="t"/>
              <a:pathLst>
                <a:path extrusionOk="0" h="629" w="1917">
                  <a:moveTo>
                    <a:pt x="315" y="0"/>
                  </a:moveTo>
                  <a:cubicBezTo>
                    <a:pt x="148" y="0"/>
                    <a:pt x="1" y="138"/>
                    <a:pt x="1" y="315"/>
                  </a:cubicBezTo>
                  <a:cubicBezTo>
                    <a:pt x="1" y="491"/>
                    <a:pt x="148" y="629"/>
                    <a:pt x="315" y="629"/>
                  </a:cubicBezTo>
                  <a:lnTo>
                    <a:pt x="1602" y="629"/>
                  </a:lnTo>
                  <a:cubicBezTo>
                    <a:pt x="1779" y="629"/>
                    <a:pt x="1916" y="491"/>
                    <a:pt x="1916" y="315"/>
                  </a:cubicBezTo>
                  <a:cubicBezTo>
                    <a:pt x="1916" y="138"/>
                    <a:pt x="1779" y="0"/>
                    <a:pt x="1602" y="0"/>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3"/>
            <p:cNvSpPr/>
            <p:nvPr/>
          </p:nvSpPr>
          <p:spPr>
            <a:xfrm>
              <a:off x="5419860" y="3113970"/>
              <a:ext cx="64589" cy="21226"/>
            </a:xfrm>
            <a:custGeom>
              <a:rect b="b" l="l" r="r" t="t"/>
              <a:pathLst>
                <a:path extrusionOk="0" h="630" w="1917">
                  <a:moveTo>
                    <a:pt x="315" y="1"/>
                  </a:moveTo>
                  <a:cubicBezTo>
                    <a:pt x="148" y="1"/>
                    <a:pt x="1" y="138"/>
                    <a:pt x="1" y="315"/>
                  </a:cubicBezTo>
                  <a:cubicBezTo>
                    <a:pt x="1" y="482"/>
                    <a:pt x="148" y="629"/>
                    <a:pt x="315" y="629"/>
                  </a:cubicBezTo>
                  <a:lnTo>
                    <a:pt x="1602" y="629"/>
                  </a:lnTo>
                  <a:cubicBezTo>
                    <a:pt x="1779" y="629"/>
                    <a:pt x="1916" y="482"/>
                    <a:pt x="1916" y="315"/>
                  </a:cubicBezTo>
                  <a:cubicBezTo>
                    <a:pt x="1916" y="138"/>
                    <a:pt x="1779" y="1"/>
                    <a:pt x="1602" y="1"/>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3"/>
            <p:cNvSpPr/>
            <p:nvPr/>
          </p:nvSpPr>
          <p:spPr>
            <a:xfrm>
              <a:off x="5558844" y="3028591"/>
              <a:ext cx="64589" cy="21530"/>
            </a:xfrm>
            <a:custGeom>
              <a:rect b="b" l="l" r="r" t="t"/>
              <a:pathLst>
                <a:path extrusionOk="0" h="639" w="1917">
                  <a:moveTo>
                    <a:pt x="315" y="1"/>
                  </a:moveTo>
                  <a:cubicBezTo>
                    <a:pt x="148" y="1"/>
                    <a:pt x="1" y="148"/>
                    <a:pt x="1" y="324"/>
                  </a:cubicBezTo>
                  <a:cubicBezTo>
                    <a:pt x="1" y="492"/>
                    <a:pt x="148" y="639"/>
                    <a:pt x="315" y="639"/>
                  </a:cubicBezTo>
                  <a:lnTo>
                    <a:pt x="1602" y="639"/>
                  </a:lnTo>
                  <a:cubicBezTo>
                    <a:pt x="1779" y="639"/>
                    <a:pt x="1916" y="492"/>
                    <a:pt x="1916" y="324"/>
                  </a:cubicBezTo>
                  <a:cubicBezTo>
                    <a:pt x="1916" y="148"/>
                    <a:pt x="1779" y="1"/>
                    <a:pt x="1602" y="1"/>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3"/>
            <p:cNvSpPr/>
            <p:nvPr/>
          </p:nvSpPr>
          <p:spPr>
            <a:xfrm>
              <a:off x="5558844" y="3071281"/>
              <a:ext cx="64589" cy="21193"/>
            </a:xfrm>
            <a:custGeom>
              <a:rect b="b" l="l" r="r" t="t"/>
              <a:pathLst>
                <a:path extrusionOk="0" h="629" w="1917">
                  <a:moveTo>
                    <a:pt x="315" y="0"/>
                  </a:moveTo>
                  <a:cubicBezTo>
                    <a:pt x="148" y="0"/>
                    <a:pt x="1" y="138"/>
                    <a:pt x="1" y="315"/>
                  </a:cubicBezTo>
                  <a:cubicBezTo>
                    <a:pt x="1" y="491"/>
                    <a:pt x="148" y="629"/>
                    <a:pt x="315" y="629"/>
                  </a:cubicBezTo>
                  <a:lnTo>
                    <a:pt x="1602" y="629"/>
                  </a:lnTo>
                  <a:cubicBezTo>
                    <a:pt x="1779" y="629"/>
                    <a:pt x="1916" y="491"/>
                    <a:pt x="1916" y="315"/>
                  </a:cubicBezTo>
                  <a:cubicBezTo>
                    <a:pt x="1916" y="138"/>
                    <a:pt x="1779" y="0"/>
                    <a:pt x="1602" y="0"/>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3"/>
            <p:cNvSpPr/>
            <p:nvPr/>
          </p:nvSpPr>
          <p:spPr>
            <a:xfrm>
              <a:off x="5558844" y="3113970"/>
              <a:ext cx="64589" cy="21226"/>
            </a:xfrm>
            <a:custGeom>
              <a:rect b="b" l="l" r="r" t="t"/>
              <a:pathLst>
                <a:path extrusionOk="0" h="630" w="1917">
                  <a:moveTo>
                    <a:pt x="315" y="1"/>
                  </a:moveTo>
                  <a:cubicBezTo>
                    <a:pt x="148" y="1"/>
                    <a:pt x="1" y="138"/>
                    <a:pt x="1" y="315"/>
                  </a:cubicBezTo>
                  <a:cubicBezTo>
                    <a:pt x="1" y="482"/>
                    <a:pt x="148" y="629"/>
                    <a:pt x="315" y="629"/>
                  </a:cubicBezTo>
                  <a:lnTo>
                    <a:pt x="1602" y="629"/>
                  </a:lnTo>
                  <a:cubicBezTo>
                    <a:pt x="1779" y="629"/>
                    <a:pt x="1916" y="482"/>
                    <a:pt x="1916" y="315"/>
                  </a:cubicBezTo>
                  <a:cubicBezTo>
                    <a:pt x="1916" y="138"/>
                    <a:pt x="1779" y="1"/>
                    <a:pt x="1602" y="1"/>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3"/>
            <p:cNvSpPr/>
            <p:nvPr/>
          </p:nvSpPr>
          <p:spPr>
            <a:xfrm>
              <a:off x="5569457" y="2899546"/>
              <a:ext cx="43396" cy="82917"/>
            </a:xfrm>
            <a:custGeom>
              <a:rect b="b" l="l" r="r" t="t"/>
              <a:pathLst>
                <a:path extrusionOk="0" h="2461" w="1288">
                  <a:moveTo>
                    <a:pt x="0" y="0"/>
                  </a:moveTo>
                  <a:lnTo>
                    <a:pt x="0" y="2298"/>
                  </a:lnTo>
                  <a:cubicBezTo>
                    <a:pt x="0" y="2393"/>
                    <a:pt x="84" y="2460"/>
                    <a:pt x="169" y="2460"/>
                  </a:cubicBezTo>
                  <a:cubicBezTo>
                    <a:pt x="207" y="2460"/>
                    <a:pt x="245" y="2447"/>
                    <a:pt x="275" y="2416"/>
                  </a:cubicBezTo>
                  <a:lnTo>
                    <a:pt x="648" y="2043"/>
                  </a:lnTo>
                  <a:lnTo>
                    <a:pt x="1021" y="2416"/>
                  </a:lnTo>
                  <a:cubicBezTo>
                    <a:pt x="1052" y="2447"/>
                    <a:pt x="1089" y="2460"/>
                    <a:pt x="1126" y="2460"/>
                  </a:cubicBezTo>
                  <a:cubicBezTo>
                    <a:pt x="1207" y="2460"/>
                    <a:pt x="1287" y="2393"/>
                    <a:pt x="1287" y="2298"/>
                  </a:cubicBezTo>
                  <a:lnTo>
                    <a:pt x="1287" y="0"/>
                  </a:lnTo>
                  <a:close/>
                </a:path>
              </a:pathLst>
            </a:custGeom>
            <a:solidFill>
              <a:srgbClr val="E34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33"/>
          <p:cNvGrpSpPr/>
          <p:nvPr/>
        </p:nvGrpSpPr>
        <p:grpSpPr>
          <a:xfrm>
            <a:off x="4417499" y="3093337"/>
            <a:ext cx="309002" cy="427443"/>
            <a:chOff x="6646289" y="3555419"/>
            <a:chExt cx="262467" cy="363070"/>
          </a:xfrm>
        </p:grpSpPr>
        <p:sp>
          <p:nvSpPr>
            <p:cNvPr id="517" name="Google Shape;517;p33"/>
            <p:cNvSpPr/>
            <p:nvPr/>
          </p:nvSpPr>
          <p:spPr>
            <a:xfrm>
              <a:off x="6656868" y="3566032"/>
              <a:ext cx="240935" cy="341844"/>
            </a:xfrm>
            <a:custGeom>
              <a:rect b="b" l="l" r="r" t="t"/>
              <a:pathLst>
                <a:path extrusionOk="0" h="10146" w="7151">
                  <a:moveTo>
                    <a:pt x="845" y="0"/>
                  </a:moveTo>
                  <a:cubicBezTo>
                    <a:pt x="374" y="0"/>
                    <a:pt x="0" y="374"/>
                    <a:pt x="0" y="845"/>
                  </a:cubicBezTo>
                  <a:lnTo>
                    <a:pt x="0" y="9301"/>
                  </a:lnTo>
                  <a:cubicBezTo>
                    <a:pt x="0" y="9773"/>
                    <a:pt x="374" y="10146"/>
                    <a:pt x="845" y="10146"/>
                  </a:cubicBezTo>
                  <a:lnTo>
                    <a:pt x="6316" y="10146"/>
                  </a:lnTo>
                  <a:cubicBezTo>
                    <a:pt x="6777" y="10146"/>
                    <a:pt x="7151" y="9773"/>
                    <a:pt x="7151" y="9301"/>
                  </a:cubicBezTo>
                  <a:lnTo>
                    <a:pt x="7151" y="845"/>
                  </a:lnTo>
                  <a:cubicBezTo>
                    <a:pt x="7151" y="374"/>
                    <a:pt x="6777" y="0"/>
                    <a:pt x="6316" y="0"/>
                  </a:cubicBezTo>
                  <a:close/>
                </a:path>
              </a:pathLst>
            </a:custGeom>
            <a:solidFill>
              <a:srgbClr val="00B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3"/>
            <p:cNvSpPr/>
            <p:nvPr/>
          </p:nvSpPr>
          <p:spPr>
            <a:xfrm>
              <a:off x="6777321" y="3566032"/>
              <a:ext cx="120484" cy="341844"/>
            </a:xfrm>
            <a:custGeom>
              <a:rect b="b" l="l" r="r" t="t"/>
              <a:pathLst>
                <a:path extrusionOk="0" h="10146" w="3576">
                  <a:moveTo>
                    <a:pt x="1" y="0"/>
                  </a:moveTo>
                  <a:lnTo>
                    <a:pt x="1" y="10146"/>
                  </a:lnTo>
                  <a:lnTo>
                    <a:pt x="2741" y="10146"/>
                  </a:lnTo>
                  <a:cubicBezTo>
                    <a:pt x="3202" y="10146"/>
                    <a:pt x="3576" y="9773"/>
                    <a:pt x="3576" y="9301"/>
                  </a:cubicBezTo>
                  <a:lnTo>
                    <a:pt x="3576" y="845"/>
                  </a:lnTo>
                  <a:cubicBezTo>
                    <a:pt x="3576" y="374"/>
                    <a:pt x="3202" y="0"/>
                    <a:pt x="2741" y="0"/>
                  </a:cubicBezTo>
                  <a:close/>
                </a:path>
              </a:pathLst>
            </a:custGeom>
            <a:solidFill>
              <a:srgbClr val="00A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3"/>
            <p:cNvSpPr/>
            <p:nvPr/>
          </p:nvSpPr>
          <p:spPr>
            <a:xfrm>
              <a:off x="6695919" y="3644773"/>
              <a:ext cx="163173" cy="163173"/>
            </a:xfrm>
            <a:custGeom>
              <a:rect b="b" l="l" r="r" t="t"/>
              <a:pathLst>
                <a:path extrusionOk="0" h="4843" w="4843">
                  <a:moveTo>
                    <a:pt x="2417" y="1"/>
                  </a:moveTo>
                  <a:cubicBezTo>
                    <a:pt x="1081" y="1"/>
                    <a:pt x="0" y="1081"/>
                    <a:pt x="0" y="2417"/>
                  </a:cubicBezTo>
                  <a:cubicBezTo>
                    <a:pt x="0" y="3753"/>
                    <a:pt x="1081" y="4843"/>
                    <a:pt x="2417" y="4843"/>
                  </a:cubicBezTo>
                  <a:cubicBezTo>
                    <a:pt x="3752" y="4843"/>
                    <a:pt x="4843" y="3753"/>
                    <a:pt x="4843" y="2417"/>
                  </a:cubicBezTo>
                  <a:cubicBezTo>
                    <a:pt x="4843" y="1081"/>
                    <a:pt x="3752" y="1"/>
                    <a:pt x="2417" y="1"/>
                  </a:cubicBezTo>
                  <a:close/>
                </a:path>
              </a:pathLst>
            </a:custGeom>
            <a:solidFill>
              <a:srgbClr val="FF5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3"/>
            <p:cNvSpPr/>
            <p:nvPr/>
          </p:nvSpPr>
          <p:spPr>
            <a:xfrm>
              <a:off x="6777321" y="3644773"/>
              <a:ext cx="81772" cy="163173"/>
            </a:xfrm>
            <a:custGeom>
              <a:rect b="b" l="l" r="r" t="t"/>
              <a:pathLst>
                <a:path extrusionOk="0" h="4843" w="2427">
                  <a:moveTo>
                    <a:pt x="1" y="1"/>
                  </a:moveTo>
                  <a:lnTo>
                    <a:pt x="1" y="4843"/>
                  </a:lnTo>
                  <a:cubicBezTo>
                    <a:pt x="1336" y="4843"/>
                    <a:pt x="2427" y="3753"/>
                    <a:pt x="2427" y="2417"/>
                  </a:cubicBezTo>
                  <a:cubicBezTo>
                    <a:pt x="2427" y="1081"/>
                    <a:pt x="1336" y="1"/>
                    <a:pt x="1" y="1"/>
                  </a:cubicBezTo>
                  <a:close/>
                </a:path>
              </a:pathLst>
            </a:custGeom>
            <a:solidFill>
              <a:srgbClr val="E34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3"/>
            <p:cNvSpPr/>
            <p:nvPr/>
          </p:nvSpPr>
          <p:spPr>
            <a:xfrm>
              <a:off x="6717752" y="3569334"/>
              <a:ext cx="119507" cy="50000"/>
            </a:xfrm>
            <a:custGeom>
              <a:rect b="b" l="l" r="r" t="t"/>
              <a:pathLst>
                <a:path extrusionOk="0" h="1484" w="3547">
                  <a:moveTo>
                    <a:pt x="1" y="0"/>
                  </a:moveTo>
                  <a:lnTo>
                    <a:pt x="413" y="1267"/>
                  </a:lnTo>
                  <a:cubicBezTo>
                    <a:pt x="463" y="1395"/>
                    <a:pt x="581" y="1483"/>
                    <a:pt x="718" y="1483"/>
                  </a:cubicBezTo>
                  <a:lnTo>
                    <a:pt x="2820" y="1483"/>
                  </a:lnTo>
                  <a:cubicBezTo>
                    <a:pt x="2957" y="1483"/>
                    <a:pt x="3075" y="1395"/>
                    <a:pt x="3124" y="1267"/>
                  </a:cubicBezTo>
                  <a:lnTo>
                    <a:pt x="3547"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3"/>
            <p:cNvSpPr/>
            <p:nvPr/>
          </p:nvSpPr>
          <p:spPr>
            <a:xfrm>
              <a:off x="6777321" y="3569334"/>
              <a:ext cx="59939" cy="50000"/>
            </a:xfrm>
            <a:custGeom>
              <a:rect b="b" l="l" r="r" t="t"/>
              <a:pathLst>
                <a:path extrusionOk="0" h="1484" w="1779">
                  <a:moveTo>
                    <a:pt x="1" y="0"/>
                  </a:moveTo>
                  <a:lnTo>
                    <a:pt x="1" y="1483"/>
                  </a:lnTo>
                  <a:lnTo>
                    <a:pt x="1052" y="1483"/>
                  </a:lnTo>
                  <a:cubicBezTo>
                    <a:pt x="1189" y="1483"/>
                    <a:pt x="1307" y="1395"/>
                    <a:pt x="1356" y="1267"/>
                  </a:cubicBezTo>
                  <a:lnTo>
                    <a:pt x="1779" y="0"/>
                  </a:ln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3"/>
            <p:cNvSpPr/>
            <p:nvPr/>
          </p:nvSpPr>
          <p:spPr>
            <a:xfrm>
              <a:off x="6646289" y="3555419"/>
              <a:ext cx="262465" cy="363070"/>
            </a:xfrm>
            <a:custGeom>
              <a:rect b="b" l="l" r="r" t="t"/>
              <a:pathLst>
                <a:path extrusionOk="0" h="10776" w="7790">
                  <a:moveTo>
                    <a:pt x="6630" y="630"/>
                  </a:moveTo>
                  <a:cubicBezTo>
                    <a:pt x="6915" y="630"/>
                    <a:pt x="7150" y="865"/>
                    <a:pt x="7150" y="1160"/>
                  </a:cubicBezTo>
                  <a:lnTo>
                    <a:pt x="7150" y="8566"/>
                  </a:lnTo>
                  <a:lnTo>
                    <a:pt x="4204" y="8566"/>
                  </a:lnTo>
                  <a:lnTo>
                    <a:pt x="3890" y="8988"/>
                  </a:lnTo>
                  <a:lnTo>
                    <a:pt x="3575" y="8566"/>
                  </a:lnTo>
                  <a:lnTo>
                    <a:pt x="629" y="8566"/>
                  </a:lnTo>
                  <a:lnTo>
                    <a:pt x="629" y="1160"/>
                  </a:lnTo>
                  <a:cubicBezTo>
                    <a:pt x="629" y="865"/>
                    <a:pt x="864" y="630"/>
                    <a:pt x="1159" y="630"/>
                  </a:cubicBezTo>
                  <a:close/>
                  <a:moveTo>
                    <a:pt x="1159" y="1"/>
                  </a:moveTo>
                  <a:cubicBezTo>
                    <a:pt x="521" y="1"/>
                    <a:pt x="0" y="521"/>
                    <a:pt x="0" y="1160"/>
                  </a:cubicBezTo>
                  <a:lnTo>
                    <a:pt x="0" y="9616"/>
                  </a:lnTo>
                  <a:cubicBezTo>
                    <a:pt x="0" y="10255"/>
                    <a:pt x="521" y="10775"/>
                    <a:pt x="1159" y="10775"/>
                  </a:cubicBezTo>
                  <a:lnTo>
                    <a:pt x="6630" y="10775"/>
                  </a:lnTo>
                  <a:cubicBezTo>
                    <a:pt x="7268" y="10775"/>
                    <a:pt x="7789" y="10255"/>
                    <a:pt x="7789" y="9616"/>
                  </a:cubicBezTo>
                  <a:lnTo>
                    <a:pt x="7789" y="1160"/>
                  </a:lnTo>
                  <a:cubicBezTo>
                    <a:pt x="7789" y="521"/>
                    <a:pt x="7268" y="1"/>
                    <a:pt x="6630" y="1"/>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3"/>
            <p:cNvSpPr/>
            <p:nvPr/>
          </p:nvSpPr>
          <p:spPr>
            <a:xfrm>
              <a:off x="6777321" y="3555419"/>
              <a:ext cx="131434" cy="363070"/>
            </a:xfrm>
            <a:custGeom>
              <a:rect b="b" l="l" r="r" t="t"/>
              <a:pathLst>
                <a:path extrusionOk="0" h="10776" w="3901">
                  <a:moveTo>
                    <a:pt x="1" y="1"/>
                  </a:moveTo>
                  <a:lnTo>
                    <a:pt x="1" y="630"/>
                  </a:lnTo>
                  <a:lnTo>
                    <a:pt x="2741" y="630"/>
                  </a:lnTo>
                  <a:cubicBezTo>
                    <a:pt x="3026" y="630"/>
                    <a:pt x="3261" y="865"/>
                    <a:pt x="3261" y="1160"/>
                  </a:cubicBezTo>
                  <a:lnTo>
                    <a:pt x="3261" y="8566"/>
                  </a:lnTo>
                  <a:lnTo>
                    <a:pt x="315" y="8566"/>
                  </a:lnTo>
                  <a:lnTo>
                    <a:pt x="1" y="8988"/>
                  </a:lnTo>
                  <a:lnTo>
                    <a:pt x="1" y="10775"/>
                  </a:lnTo>
                  <a:lnTo>
                    <a:pt x="2741" y="10775"/>
                  </a:lnTo>
                  <a:cubicBezTo>
                    <a:pt x="3379" y="10775"/>
                    <a:pt x="3900" y="10255"/>
                    <a:pt x="3900" y="9616"/>
                  </a:cubicBezTo>
                  <a:lnTo>
                    <a:pt x="3900" y="1160"/>
                  </a:lnTo>
                  <a:cubicBezTo>
                    <a:pt x="3900" y="521"/>
                    <a:pt x="3379" y="1"/>
                    <a:pt x="2741"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3"/>
            <p:cNvSpPr/>
            <p:nvPr/>
          </p:nvSpPr>
          <p:spPr>
            <a:xfrm>
              <a:off x="6766741" y="3844001"/>
              <a:ext cx="21193" cy="31806"/>
            </a:xfrm>
            <a:custGeom>
              <a:rect b="b" l="l" r="r" t="t"/>
              <a:pathLst>
                <a:path extrusionOk="0" h="944" w="629">
                  <a:moveTo>
                    <a:pt x="0" y="1"/>
                  </a:moveTo>
                  <a:lnTo>
                    <a:pt x="0" y="629"/>
                  </a:lnTo>
                  <a:cubicBezTo>
                    <a:pt x="0" y="806"/>
                    <a:pt x="138" y="943"/>
                    <a:pt x="315" y="943"/>
                  </a:cubicBezTo>
                  <a:cubicBezTo>
                    <a:pt x="491" y="943"/>
                    <a:pt x="629" y="806"/>
                    <a:pt x="629" y="629"/>
                  </a:cubicBezTo>
                  <a:lnTo>
                    <a:pt x="629"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3"/>
            <p:cNvSpPr/>
            <p:nvPr/>
          </p:nvSpPr>
          <p:spPr>
            <a:xfrm>
              <a:off x="6748850" y="3683824"/>
              <a:ext cx="71192" cy="85074"/>
            </a:xfrm>
            <a:custGeom>
              <a:rect b="b" l="l" r="r" t="t"/>
              <a:pathLst>
                <a:path extrusionOk="0" h="2525" w="2113">
                  <a:moveTo>
                    <a:pt x="317" y="0"/>
                  </a:moveTo>
                  <a:cubicBezTo>
                    <a:pt x="265" y="0"/>
                    <a:pt x="213" y="13"/>
                    <a:pt x="168" y="40"/>
                  </a:cubicBezTo>
                  <a:cubicBezTo>
                    <a:pt x="70" y="89"/>
                    <a:pt x="1" y="197"/>
                    <a:pt x="1" y="315"/>
                  </a:cubicBezTo>
                  <a:lnTo>
                    <a:pt x="1" y="2210"/>
                  </a:lnTo>
                  <a:cubicBezTo>
                    <a:pt x="1" y="2328"/>
                    <a:pt x="70" y="2426"/>
                    <a:pt x="168" y="2485"/>
                  </a:cubicBezTo>
                  <a:cubicBezTo>
                    <a:pt x="217" y="2515"/>
                    <a:pt x="266" y="2525"/>
                    <a:pt x="325" y="2525"/>
                  </a:cubicBezTo>
                  <a:cubicBezTo>
                    <a:pt x="384" y="2525"/>
                    <a:pt x="443" y="2505"/>
                    <a:pt x="492" y="2476"/>
                  </a:cubicBezTo>
                  <a:lnTo>
                    <a:pt x="1965" y="1523"/>
                  </a:lnTo>
                  <a:cubicBezTo>
                    <a:pt x="2054" y="1464"/>
                    <a:pt x="2113" y="1366"/>
                    <a:pt x="2113" y="1258"/>
                  </a:cubicBezTo>
                  <a:cubicBezTo>
                    <a:pt x="2113" y="1150"/>
                    <a:pt x="2054" y="1051"/>
                    <a:pt x="1965" y="992"/>
                  </a:cubicBezTo>
                  <a:lnTo>
                    <a:pt x="492" y="50"/>
                  </a:lnTo>
                  <a:cubicBezTo>
                    <a:pt x="439" y="18"/>
                    <a:pt x="377" y="0"/>
                    <a:pt x="317" y="0"/>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3"/>
            <p:cNvSpPr/>
            <p:nvPr/>
          </p:nvSpPr>
          <p:spPr>
            <a:xfrm>
              <a:off x="6777321" y="3844001"/>
              <a:ext cx="10613" cy="31806"/>
            </a:xfrm>
            <a:custGeom>
              <a:rect b="b" l="l" r="r" t="t"/>
              <a:pathLst>
                <a:path extrusionOk="0" h="944" w="315">
                  <a:moveTo>
                    <a:pt x="1" y="1"/>
                  </a:moveTo>
                  <a:lnTo>
                    <a:pt x="1" y="943"/>
                  </a:lnTo>
                  <a:cubicBezTo>
                    <a:pt x="177" y="943"/>
                    <a:pt x="315" y="806"/>
                    <a:pt x="315" y="629"/>
                  </a:cubicBezTo>
                  <a:lnTo>
                    <a:pt x="315" y="1"/>
                  </a:ln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3"/>
            <p:cNvSpPr/>
            <p:nvPr/>
          </p:nvSpPr>
          <p:spPr>
            <a:xfrm>
              <a:off x="6777321" y="3693089"/>
              <a:ext cx="42722" cy="66543"/>
            </a:xfrm>
            <a:custGeom>
              <a:rect b="b" l="l" r="r" t="t"/>
              <a:pathLst>
                <a:path extrusionOk="0" h="1975" w="1268">
                  <a:moveTo>
                    <a:pt x="1" y="1"/>
                  </a:moveTo>
                  <a:lnTo>
                    <a:pt x="1" y="1975"/>
                  </a:lnTo>
                  <a:lnTo>
                    <a:pt x="1120" y="1248"/>
                  </a:lnTo>
                  <a:cubicBezTo>
                    <a:pt x="1209" y="1189"/>
                    <a:pt x="1268" y="1091"/>
                    <a:pt x="1268" y="983"/>
                  </a:cubicBezTo>
                  <a:cubicBezTo>
                    <a:pt x="1268" y="875"/>
                    <a:pt x="1209" y="776"/>
                    <a:pt x="1120" y="717"/>
                  </a:cubicBezTo>
                  <a:lnTo>
                    <a:pt x="1"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34"/>
          <p:cNvSpPr/>
          <p:nvPr/>
        </p:nvSpPr>
        <p:spPr>
          <a:xfrm>
            <a:off x="3539700" y="3586650"/>
            <a:ext cx="2064600" cy="39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4"/>
          <p:cNvSpPr/>
          <p:nvPr/>
        </p:nvSpPr>
        <p:spPr>
          <a:xfrm>
            <a:off x="6256050" y="2521850"/>
            <a:ext cx="2064600" cy="39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4"/>
          <p:cNvSpPr/>
          <p:nvPr/>
        </p:nvSpPr>
        <p:spPr>
          <a:xfrm>
            <a:off x="823350" y="2521850"/>
            <a:ext cx="2064600" cy="392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Numbers May Be Useful</a:t>
            </a:r>
            <a:endParaRPr/>
          </a:p>
        </p:txBody>
      </p:sp>
      <p:sp>
        <p:nvSpPr>
          <p:cNvPr id="537" name="Google Shape;537;p34"/>
          <p:cNvSpPr txBox="1"/>
          <p:nvPr>
            <p:ph idx="1" type="subTitle"/>
          </p:nvPr>
        </p:nvSpPr>
        <p:spPr>
          <a:xfrm>
            <a:off x="720000" y="2982450"/>
            <a:ext cx="2271300" cy="72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538" name="Google Shape;538;p34"/>
          <p:cNvSpPr txBox="1"/>
          <p:nvPr>
            <p:ph idx="2" type="subTitle"/>
          </p:nvPr>
        </p:nvSpPr>
        <p:spPr>
          <a:xfrm>
            <a:off x="923700" y="2522000"/>
            <a:ext cx="1863900" cy="39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539" name="Google Shape;539;p34"/>
          <p:cNvSpPr txBox="1"/>
          <p:nvPr>
            <p:ph idx="3" type="subTitle"/>
          </p:nvPr>
        </p:nvSpPr>
        <p:spPr>
          <a:xfrm>
            <a:off x="3436350" y="4047250"/>
            <a:ext cx="2271300" cy="72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but it’s hot</a:t>
            </a:r>
            <a:endParaRPr/>
          </a:p>
        </p:txBody>
      </p:sp>
      <p:sp>
        <p:nvSpPr>
          <p:cNvPr id="540" name="Google Shape;540;p34"/>
          <p:cNvSpPr txBox="1"/>
          <p:nvPr>
            <p:ph idx="4" type="subTitle"/>
          </p:nvPr>
        </p:nvSpPr>
        <p:spPr>
          <a:xfrm>
            <a:off x="3640050" y="3586800"/>
            <a:ext cx="1863900" cy="39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541" name="Google Shape;541;p34"/>
          <p:cNvSpPr txBox="1"/>
          <p:nvPr>
            <p:ph idx="5" type="subTitle"/>
          </p:nvPr>
        </p:nvSpPr>
        <p:spPr>
          <a:xfrm>
            <a:off x="6152700" y="2982450"/>
            <a:ext cx="2271300" cy="72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cold</a:t>
            </a:r>
            <a:endParaRPr/>
          </a:p>
        </p:txBody>
      </p:sp>
      <p:sp>
        <p:nvSpPr>
          <p:cNvPr id="542" name="Google Shape;542;p34"/>
          <p:cNvSpPr txBox="1"/>
          <p:nvPr>
            <p:ph idx="6" type="subTitle"/>
          </p:nvPr>
        </p:nvSpPr>
        <p:spPr>
          <a:xfrm>
            <a:off x="6356400" y="2522000"/>
            <a:ext cx="1863900" cy="39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543" name="Google Shape;543;p34"/>
          <p:cNvSpPr txBox="1"/>
          <p:nvPr>
            <p:ph idx="7" type="title"/>
          </p:nvPr>
        </p:nvSpPr>
        <p:spPr>
          <a:xfrm>
            <a:off x="720000" y="1571950"/>
            <a:ext cx="2271300" cy="82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25M</a:t>
            </a:r>
            <a:endParaRPr/>
          </a:p>
        </p:txBody>
      </p:sp>
      <p:sp>
        <p:nvSpPr>
          <p:cNvPr id="544" name="Google Shape;544;p34"/>
          <p:cNvSpPr txBox="1"/>
          <p:nvPr>
            <p:ph idx="8" type="title"/>
          </p:nvPr>
        </p:nvSpPr>
        <p:spPr>
          <a:xfrm>
            <a:off x="3436350" y="2636750"/>
            <a:ext cx="2271300" cy="82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30K</a:t>
            </a:r>
            <a:endParaRPr/>
          </a:p>
        </p:txBody>
      </p:sp>
      <p:sp>
        <p:nvSpPr>
          <p:cNvPr id="545" name="Google Shape;545;p34"/>
          <p:cNvSpPr txBox="1"/>
          <p:nvPr>
            <p:ph idx="9" type="title"/>
          </p:nvPr>
        </p:nvSpPr>
        <p:spPr>
          <a:xfrm>
            <a:off x="6152700" y="1571950"/>
            <a:ext cx="2271300" cy="82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50%</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cademic Research Thesis Defense by Slidesgo">
  <a:themeElements>
    <a:clrScheme name="Simple Light">
      <a:dk1>
        <a:srgbClr val="064554"/>
      </a:dk1>
      <a:lt1>
        <a:srgbClr val="FFFFFF"/>
      </a:lt1>
      <a:dk2>
        <a:srgbClr val="FF594D"/>
      </a:dk2>
      <a:lt2>
        <a:srgbClr val="E34F45"/>
      </a:lt2>
      <a:accent1>
        <a:srgbClr val="2A2A2A"/>
      </a:accent1>
      <a:accent2>
        <a:srgbClr val="3F3F3F"/>
      </a:accent2>
      <a:accent3>
        <a:srgbClr val="EDEDED"/>
      </a:accent3>
      <a:accent4>
        <a:srgbClr val="00B8C0"/>
      </a:accent4>
      <a:accent5>
        <a:srgbClr val="00A6AD"/>
      </a:accent5>
      <a:accent6>
        <a:srgbClr val="075163"/>
      </a:accent6>
      <a:hlink>
        <a:srgbClr val="0645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